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5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3" r:id="rId18"/>
    <p:sldId id="274" r:id="rId19"/>
    <p:sldId id="272" r:id="rId20"/>
    <p:sldId id="276" r:id="rId21"/>
    <p:sldId id="277" r:id="rId22"/>
    <p:sldId id="269" r:id="rId23"/>
    <p:sldId id="284" r:id="rId24"/>
    <p:sldId id="278" r:id="rId25"/>
    <p:sldId id="279" r:id="rId26"/>
    <p:sldId id="275" r:id="rId27"/>
    <p:sldId id="280" r:id="rId28"/>
    <p:sldId id="281" r:id="rId29"/>
    <p:sldId id="282" r:id="rId30"/>
    <p:sldId id="28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F" initials="AF" lastIdx="1" clrIdx="0">
    <p:extLst>
      <p:ext uri="{19B8F6BF-5375-455C-9EA6-DF929625EA0E}">
        <p15:presenceInfo xmlns:p15="http://schemas.microsoft.com/office/powerpoint/2012/main" userId="753b30dce7a783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3" d="100"/>
          <a:sy n="73" d="100"/>
        </p:scale>
        <p:origin x="44" y="2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57150" cy="5715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6:22:10.627" idx="1">
    <p:pos x="10" y="10"/>
    <p:text>No previous AI experience - is that a good or bad thing? Tell me :)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050F-BBEB-AE10-BC54-3B1A77A65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D0AC3-1D0B-BC4C-8047-AF1968A62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4036-081D-3784-2985-3817E02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511E0-E7B2-904C-2895-13A4DC286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8CE5-4369-9334-9B08-87202FD6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9C775-F503-534C-266A-E6E5C3EE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2D212-9743-3A63-3710-54FA1D83B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4C14-7684-C521-BD41-0AE700CF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D617D-77EC-1894-B3F2-62F2E860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55E23-BE51-F4B8-E5F9-810C6F61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6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ADE4D-E2CF-41F4-5528-876EF6B5F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7047-0D8F-BB75-5E02-44C8E1ADF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46726-CF68-D7BA-2D63-B9717BB7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E810-E841-2325-17D6-DED75BDA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1A74B-AFCE-28E9-1E05-2274F1AC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6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17B8-699A-447A-684B-F3763D21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D77D4-716A-1450-9930-F2CE9E1D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2214F-7379-A5F6-51BB-568DA668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DBD7-F163-752D-50A0-E961FB04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A30C-4321-E185-85AC-35B63C7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025-744A-4A83-2F6F-0622297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97F7-7A2E-F2F5-72EF-B0413696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BF23-7041-5568-834F-CE8EEF19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3B2A-FA0C-61BB-790A-692B4EEF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EDA0-8930-917C-E905-666C149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CDD0-7DDA-9455-18D4-A50A1EB2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594-15CD-D79F-8209-B05217657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6362B-166A-2A43-6BF7-762ED240B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374A-E930-8411-5840-9D6A2BBB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50E9D-ED3D-36BA-7368-B4406E06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B3944-CF22-4DD2-78B6-AA2D77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6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D8CB-2DBA-F81D-2F8E-5F862EF0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2052D-8435-CF6A-6C26-69538F41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A8239-6A9B-6386-FA5A-A599C0762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D3E0-DDFE-D862-C241-5C8736BF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FD59A-982E-4D51-F094-3CF2F291E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572BFF-D6BE-8AEE-0877-4293ACD9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C8CE8-39DD-8DCD-F7F9-3F5946F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05C8E-FF06-16A3-9C9D-D669BF0B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D2C0F-173A-9393-64ED-51517CBB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D2CB8D-DDBF-69B8-CFA0-F15CD27C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AFCFE-7A98-6C37-CA83-E96BEBC30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F4917-95C4-AF34-4370-459795D9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D902DF-84C3-E014-0740-D1E250F9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2A08A-D75B-95AD-9D58-E54FF326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29DCA-169B-464E-B1C2-394C6400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1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5604-AB55-DCFE-06B4-6BB90C01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866B-0A15-388E-DB88-9BA411E4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99CF4-3968-0F76-312E-7D5537FC7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6D4D6-0438-BACB-B0EE-C245B8AA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6C4E6-BBAE-CA5F-2759-119DEE24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D32BF-43B5-62EC-CB2F-3E3FD8C6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5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4B7B-BB63-C402-7FA4-737922E5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8D6C7-BCD6-35B7-411D-AE63B4C6A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97A7F-AC4E-C0D7-4047-1821EF3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5E175-3267-B8E2-5F87-46859CF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3BC4E-BF71-7C0D-8B32-C345DB9ED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61F62-52DA-B11D-699A-494A37EB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6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EDAD-C58B-73AA-AF93-61B951550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00397-287B-9470-C19B-E54955EB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B884-412F-1691-51A9-93B08495D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1E1-289A-422F-A2D0-814B38C5DC62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2914-4E23-1E80-7363-047EDEE32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3EDF-DA46-A96C-CE03-CB660A72C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med.ncbi.nlm.nih.gov/18275283/" TargetMode="Externa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users.sussex.ac.uk/~inmanh/EHW.pdf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trum.ieee.org/what-intelligent-machines-need-to-learn-from-the-neocortex" TargetMode="External"/><Relationship Id="rId2" Type="http://schemas.openxmlformats.org/officeDocument/2006/relationships/hyperlink" Target="https://academic.oup.com/nc/article/2020/1/niaa016/590985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oyalsocietypublishing.org/doi/10.1098/rsos.180396" TargetMode="External"/><Relationship Id="rId5" Type="http://schemas.openxmlformats.org/officeDocument/2006/relationships/hyperlink" Target="https://www.ncbi.nlm.nih.gov/pmc/articles/PMC3842154/" TargetMode="External"/><Relationship Id="rId4" Type="http://schemas.openxmlformats.org/officeDocument/2006/relationships/hyperlink" Target="https://ieeexplore.ieee.org/document/788489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6581-EDE1-F61C-81F2-C7AC06966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64"/>
            <a:ext cx="9144000" cy="921342"/>
          </a:xfrm>
        </p:spPr>
        <p:txBody>
          <a:bodyPr/>
          <a:lstStyle/>
          <a:p>
            <a:r>
              <a:rPr lang="en-US" dirty="0"/>
              <a:t>Idea &amp; how to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B7FC1-AA5A-8069-EFFB-8FBF681CB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3406"/>
            <a:ext cx="9144000" cy="5799783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buAutoNum type="arabicPeriod"/>
            </a:pPr>
            <a:r>
              <a:rPr lang="en-US" sz="1800" dirty="0"/>
              <a:t>Be concise (30 min total, time it), slides targeting GA, general audience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sz="1800" dirty="0"/>
              <a:t>More visual, short demo (5 min), informatics/physics/neuroscience </a:t>
            </a:r>
            <a:r>
              <a:rPr lang="en-US" sz="1800" dirty="0">
                <a:solidFill>
                  <a:srgbClr val="4D5156"/>
                </a:solidFill>
              </a:rPr>
              <a:t>fusion</a:t>
            </a:r>
            <a:endParaRPr lang="en-US" sz="1800" dirty="0"/>
          </a:p>
          <a:p>
            <a:pPr marL="457200" indent="-457200" algn="l">
              <a:buAutoNum type="arabicPeriod"/>
            </a:pPr>
            <a:r>
              <a:rPr lang="en-US" sz="1800" dirty="0"/>
              <a:t>KISS, “If you can’t explain it you don’t understand it”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Start with a quote – ‘Man, learn yourself” © who? End with a smile 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Background – 30 years in dev (time to </a:t>
            </a:r>
            <a:r>
              <a:rPr lang="en-US" sz="1800" dirty="0" err="1">
                <a:sym typeface="Wingdings" panose="05000000000000000000" pitchFamily="2" charset="2"/>
              </a:rPr>
              <a:t>adVenture</a:t>
            </a:r>
            <a:r>
              <a:rPr lang="en-US" sz="1800" dirty="0">
                <a:sym typeface="Wingdings" panose="05000000000000000000" pitchFamily="2" charset="2"/>
              </a:rPr>
              <a:t>), resume (university project), fail, </a:t>
            </a:r>
            <a:r>
              <a:rPr lang="en-US" sz="1800" dirty="0" err="1">
                <a:sym typeface="Wingdings" panose="05000000000000000000" pitchFamily="2" charset="2"/>
              </a:rPr>
              <a:t>CudaCube</a:t>
            </a:r>
            <a:r>
              <a:rPr lang="en-US" sz="1800" dirty="0">
                <a:sym typeface="Wingdings" panose="05000000000000000000" pitchFamily="2" charset="2"/>
              </a:rPr>
              <a:t>, epic fail (</a:t>
            </a:r>
            <a:r>
              <a:rPr lang="en-US" sz="1800" dirty="0" err="1">
                <a:sym typeface="Wingdings" panose="05000000000000000000" pitchFamily="2" charset="2"/>
              </a:rPr>
              <a:t>github</a:t>
            </a:r>
            <a:r>
              <a:rPr lang="en-US" sz="1800" dirty="0">
                <a:sym typeface="Wingdings" panose="05000000000000000000" pitchFamily="2" charset="2"/>
              </a:rPr>
              <a:t>), now what?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No AI experience – good or bad? Q. Facts and bits collection and sifting through, ToDo.txt #107, 10 years/30 min, </a:t>
            </a:r>
            <a:r>
              <a:rPr lang="en-US" sz="1800" dirty="0" err="1"/>
              <a:t>Physarum</a:t>
            </a:r>
            <a:endParaRPr lang="en-US" sz="1800" dirty="0"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Back to basics. What is it? What do we all need? From </a:t>
            </a:r>
            <a:r>
              <a:rPr lang="en-US" sz="1800" dirty="0" err="1"/>
              <a:t>Physarum</a:t>
            </a:r>
            <a:r>
              <a:rPr lang="en-US" sz="1800" dirty="0"/>
              <a:t> to </a:t>
            </a:r>
            <a:r>
              <a:rPr lang="en-US" sz="18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Sapiens</a:t>
            </a: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. </a:t>
            </a:r>
            <a:b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</a:b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Min efforts -&gt; max result, example #1, from random to 2 spirals, before </a:t>
            </a:r>
            <a:r>
              <a:rPr lang="en-US" sz="1800" dirty="0" err="1"/>
              <a:t>Physarum</a:t>
            </a:r>
            <a:r>
              <a:rPr lang="en-US" sz="1800" dirty="0"/>
              <a:t>!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Genesis (simplified for clarity, add details to extended version?)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Elements, no, elementals. Again, follow neuroscience #104-106. Two types of CMTNs, magic, plasticity. TRK &amp; “growing” (second, </a:t>
            </a:r>
            <a:r>
              <a:rPr lang="en-US" sz="1800" dirty="0" err="1"/>
              <a:t>etc</a:t>
            </a:r>
            <a:r>
              <a:rPr lang="en-US" sz="1800" dirty="0"/>
              <a:t> levels) diagram, scalability.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Why no one else can understand it? TED Sebastian Seung, Connectome Project. Analogy – Neanderthal &amp; CPU picture also CPU schema vs Turing machine diagram. “Commonsense psychology” article. “The Devil is in the details”, L </a:t>
            </a:r>
            <a:r>
              <a:rPr lang="en-US" sz="1800" dirty="0" err="1">
                <a:solidFill>
                  <a:srgbClr val="4D5156"/>
                </a:solidFill>
              </a:rPr>
              <a:t>Perlovsky</a:t>
            </a:r>
            <a:endParaRPr lang="en-US" sz="1800" dirty="0">
              <a:solidFill>
                <a:srgbClr val="4D5156"/>
              </a:solidFill>
            </a:endParaRP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Final pitch. Music. Free for all. Know thyself at the end again w/</a:t>
            </a:r>
            <a:r>
              <a:rPr lang="en-US" sz="1800" dirty="0" err="1">
                <a:solidFill>
                  <a:srgbClr val="4D5156"/>
                </a:solidFill>
              </a:rPr>
              <a:t>chatgpt</a:t>
            </a:r>
            <a:r>
              <a:rPr lang="en-US" sz="1800" dirty="0">
                <a:solidFill>
                  <a:srgbClr val="4D5156"/>
                </a:solidFill>
              </a:rPr>
              <a:t> quote &amp; engineering task #108!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“Timing is the key” ©, build from bricks, not sandstone.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Extended version / technical, CMTN timing UML diagram, IO perf. optimization diagram vs training as high level optimization / future design and completeness boundaries (2-3 years), may already be there – GPU CAD, signal modelling systems, MathWorks, Cellular Automata &amp; Mathematica by Wolfram, Adrian Thompson's Hardware Evolution (FPGA), </a:t>
            </a:r>
            <a:r>
              <a:rPr lang="en-US" sz="1800" dirty="0" err="1">
                <a:solidFill>
                  <a:srgbClr val="4D5156"/>
                </a:solidFill>
              </a:rPr>
              <a:t>Johnjoe</a:t>
            </a:r>
            <a:r>
              <a:rPr lang="en-US" sz="1800" dirty="0">
                <a:solidFill>
                  <a:srgbClr val="4D5156"/>
                </a:solidFill>
              </a:rPr>
              <a:t> McFadden, Jeff Hawkins. Add all references.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2146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2. Pre-</a:t>
            </a:r>
            <a:r>
              <a:rPr lang="en-US" dirty="0" err="1"/>
              <a:t>Physarum</a:t>
            </a:r>
            <a:r>
              <a:rPr lang="en-US" dirty="0"/>
              <a:t>. Tracking.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Super effective, works anywhere.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1.5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984CAD9-DB6F-ECB6-7AEB-0B253D960D18}"/>
              </a:ext>
            </a:extLst>
          </p:cNvPr>
          <p:cNvSpPr/>
          <p:nvPr/>
        </p:nvSpPr>
        <p:spPr>
          <a:xfrm>
            <a:off x="4074769" y="2746568"/>
            <a:ext cx="766916" cy="594995"/>
          </a:xfrm>
          <a:custGeom>
            <a:avLst/>
            <a:gdLst>
              <a:gd name="connsiteX0" fmla="*/ 766916 w 766916"/>
              <a:gd name="connsiteY0" fmla="*/ 594995 h 594995"/>
              <a:gd name="connsiteX1" fmla="*/ 733205 w 766916"/>
              <a:gd name="connsiteY1" fmla="*/ 552857 h 594995"/>
              <a:gd name="connsiteX2" fmla="*/ 724778 w 766916"/>
              <a:gd name="connsiteY2" fmla="*/ 472794 h 594995"/>
              <a:gd name="connsiteX3" fmla="*/ 703708 w 766916"/>
              <a:gd name="connsiteY3" fmla="*/ 346379 h 594995"/>
              <a:gd name="connsiteX4" fmla="*/ 695281 w 766916"/>
              <a:gd name="connsiteY4" fmla="*/ 300027 h 594995"/>
              <a:gd name="connsiteX5" fmla="*/ 678425 w 766916"/>
              <a:gd name="connsiteY5" fmla="*/ 274744 h 594995"/>
              <a:gd name="connsiteX6" fmla="*/ 669998 w 766916"/>
              <a:gd name="connsiteY6" fmla="*/ 245248 h 594995"/>
              <a:gd name="connsiteX7" fmla="*/ 632073 w 766916"/>
              <a:gd name="connsiteY7" fmla="*/ 182040 h 594995"/>
              <a:gd name="connsiteX8" fmla="*/ 615218 w 766916"/>
              <a:gd name="connsiteY8" fmla="*/ 148330 h 594995"/>
              <a:gd name="connsiteX9" fmla="*/ 585721 w 766916"/>
              <a:gd name="connsiteY9" fmla="*/ 127261 h 594995"/>
              <a:gd name="connsiteX10" fmla="*/ 568866 w 766916"/>
              <a:gd name="connsiteY10" fmla="*/ 118833 h 594995"/>
              <a:gd name="connsiteX11" fmla="*/ 552011 w 766916"/>
              <a:gd name="connsiteY11" fmla="*/ 101978 h 594995"/>
              <a:gd name="connsiteX12" fmla="*/ 505659 w 766916"/>
              <a:gd name="connsiteY12" fmla="*/ 80908 h 594995"/>
              <a:gd name="connsiteX13" fmla="*/ 480376 w 766916"/>
              <a:gd name="connsiteY13" fmla="*/ 64053 h 594995"/>
              <a:gd name="connsiteX14" fmla="*/ 417168 w 766916"/>
              <a:gd name="connsiteY14" fmla="*/ 38770 h 594995"/>
              <a:gd name="connsiteX15" fmla="*/ 387672 w 766916"/>
              <a:gd name="connsiteY15" fmla="*/ 30343 h 594995"/>
              <a:gd name="connsiteX16" fmla="*/ 341319 w 766916"/>
              <a:gd name="connsiteY16" fmla="*/ 9273 h 594995"/>
              <a:gd name="connsiteX17" fmla="*/ 261257 w 766916"/>
              <a:gd name="connsiteY17" fmla="*/ 846 h 594995"/>
              <a:gd name="connsiteX18" fmla="*/ 117987 w 766916"/>
              <a:gd name="connsiteY18" fmla="*/ 5060 h 594995"/>
              <a:gd name="connsiteX19" fmla="*/ 88490 w 766916"/>
              <a:gd name="connsiteY19" fmla="*/ 34556 h 594995"/>
              <a:gd name="connsiteX20" fmla="*/ 63207 w 766916"/>
              <a:gd name="connsiteY20" fmla="*/ 42984 h 594995"/>
              <a:gd name="connsiteX21" fmla="*/ 54779 w 766916"/>
              <a:gd name="connsiteY21" fmla="*/ 68267 h 594995"/>
              <a:gd name="connsiteX22" fmla="*/ 0 w 766916"/>
              <a:gd name="connsiteY22" fmla="*/ 97764 h 59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6916" h="594995">
                <a:moveTo>
                  <a:pt x="766916" y="594995"/>
                </a:moveTo>
                <a:cubicBezTo>
                  <a:pt x="755679" y="580949"/>
                  <a:pt x="735088" y="570746"/>
                  <a:pt x="733205" y="552857"/>
                </a:cubicBezTo>
                <a:cubicBezTo>
                  <a:pt x="730396" y="526169"/>
                  <a:pt x="727264" y="499514"/>
                  <a:pt x="724778" y="472794"/>
                </a:cubicBezTo>
                <a:cubicBezTo>
                  <a:pt x="714252" y="359642"/>
                  <a:pt x="731845" y="402651"/>
                  <a:pt x="703708" y="346379"/>
                </a:cubicBezTo>
                <a:cubicBezTo>
                  <a:pt x="700899" y="330928"/>
                  <a:pt x="700508" y="314836"/>
                  <a:pt x="695281" y="300027"/>
                </a:cubicBezTo>
                <a:cubicBezTo>
                  <a:pt x="691910" y="290476"/>
                  <a:pt x="682670" y="283941"/>
                  <a:pt x="678425" y="274744"/>
                </a:cubicBezTo>
                <a:cubicBezTo>
                  <a:pt x="674140" y="265460"/>
                  <a:pt x="673796" y="254742"/>
                  <a:pt x="669998" y="245248"/>
                </a:cubicBezTo>
                <a:cubicBezTo>
                  <a:pt x="651654" y="199387"/>
                  <a:pt x="656680" y="223051"/>
                  <a:pt x="632073" y="182040"/>
                </a:cubicBezTo>
                <a:cubicBezTo>
                  <a:pt x="625609" y="171267"/>
                  <a:pt x="625441" y="155632"/>
                  <a:pt x="615218" y="148330"/>
                </a:cubicBezTo>
                <a:cubicBezTo>
                  <a:pt x="605386" y="141307"/>
                  <a:pt x="595915" y="133748"/>
                  <a:pt x="585721" y="127261"/>
                </a:cubicBezTo>
                <a:cubicBezTo>
                  <a:pt x="580422" y="123889"/>
                  <a:pt x="573891" y="122602"/>
                  <a:pt x="568866" y="118833"/>
                </a:cubicBezTo>
                <a:cubicBezTo>
                  <a:pt x="562510" y="114066"/>
                  <a:pt x="558367" y="106745"/>
                  <a:pt x="552011" y="101978"/>
                </a:cubicBezTo>
                <a:cubicBezTo>
                  <a:pt x="546058" y="97513"/>
                  <a:pt x="506070" y="81129"/>
                  <a:pt x="505659" y="80908"/>
                </a:cubicBezTo>
                <a:cubicBezTo>
                  <a:pt x="496741" y="76106"/>
                  <a:pt x="489313" y="68819"/>
                  <a:pt x="480376" y="64053"/>
                </a:cubicBezTo>
                <a:cubicBezTo>
                  <a:pt x="459273" y="52798"/>
                  <a:pt x="439560" y="45660"/>
                  <a:pt x="417168" y="38770"/>
                </a:cubicBezTo>
                <a:cubicBezTo>
                  <a:pt x="407395" y="35763"/>
                  <a:pt x="397216" y="34014"/>
                  <a:pt x="387672" y="30343"/>
                </a:cubicBezTo>
                <a:cubicBezTo>
                  <a:pt x="378419" y="26784"/>
                  <a:pt x="352837" y="11193"/>
                  <a:pt x="341319" y="9273"/>
                </a:cubicBezTo>
                <a:cubicBezTo>
                  <a:pt x="314849" y="4861"/>
                  <a:pt x="287944" y="3655"/>
                  <a:pt x="261257" y="846"/>
                </a:cubicBezTo>
                <a:cubicBezTo>
                  <a:pt x="213500" y="2251"/>
                  <a:pt x="164880" y="-4090"/>
                  <a:pt x="117987" y="5060"/>
                </a:cubicBezTo>
                <a:cubicBezTo>
                  <a:pt x="104340" y="7723"/>
                  <a:pt x="99922" y="26641"/>
                  <a:pt x="88490" y="34556"/>
                </a:cubicBezTo>
                <a:cubicBezTo>
                  <a:pt x="81186" y="39613"/>
                  <a:pt x="71635" y="40175"/>
                  <a:pt x="63207" y="42984"/>
                </a:cubicBezTo>
                <a:cubicBezTo>
                  <a:pt x="60398" y="51412"/>
                  <a:pt x="60404" y="61391"/>
                  <a:pt x="54779" y="68267"/>
                </a:cubicBezTo>
                <a:cubicBezTo>
                  <a:pt x="39040" y="87504"/>
                  <a:pt x="21316" y="90658"/>
                  <a:pt x="0" y="977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CC0BEA-5B11-F616-807F-114C82BDCE6C}"/>
              </a:ext>
            </a:extLst>
          </p:cNvPr>
          <p:cNvSpPr/>
          <p:nvPr/>
        </p:nvSpPr>
        <p:spPr>
          <a:xfrm>
            <a:off x="3661814" y="2667351"/>
            <a:ext cx="404527" cy="282326"/>
          </a:xfrm>
          <a:custGeom>
            <a:avLst/>
            <a:gdLst>
              <a:gd name="connsiteX0" fmla="*/ 404527 w 404527"/>
              <a:gd name="connsiteY0" fmla="*/ 210691 h 282326"/>
              <a:gd name="connsiteX1" fmla="*/ 383458 w 404527"/>
              <a:gd name="connsiteY1" fmla="*/ 198050 h 282326"/>
              <a:gd name="connsiteX2" fmla="*/ 387672 w 404527"/>
              <a:gd name="connsiteY2" fmla="*/ 202264 h 282326"/>
              <a:gd name="connsiteX3" fmla="*/ 345533 w 404527"/>
              <a:gd name="connsiteY3" fmla="*/ 240188 h 282326"/>
              <a:gd name="connsiteX4" fmla="*/ 328678 w 404527"/>
              <a:gd name="connsiteY4" fmla="*/ 257043 h 282326"/>
              <a:gd name="connsiteX5" fmla="*/ 273898 w 404527"/>
              <a:gd name="connsiteY5" fmla="*/ 282326 h 282326"/>
              <a:gd name="connsiteX6" fmla="*/ 227546 w 404527"/>
              <a:gd name="connsiteY6" fmla="*/ 278113 h 282326"/>
              <a:gd name="connsiteX7" fmla="*/ 202263 w 404527"/>
              <a:gd name="connsiteY7" fmla="*/ 261257 h 282326"/>
              <a:gd name="connsiteX8" fmla="*/ 172767 w 404527"/>
              <a:gd name="connsiteY8" fmla="*/ 252830 h 282326"/>
              <a:gd name="connsiteX9" fmla="*/ 155911 w 404527"/>
              <a:gd name="connsiteY9" fmla="*/ 244402 h 282326"/>
              <a:gd name="connsiteX10" fmla="*/ 29497 w 404527"/>
              <a:gd name="connsiteY10" fmla="*/ 235974 h 282326"/>
              <a:gd name="connsiteX11" fmla="*/ 21069 w 404527"/>
              <a:gd name="connsiteY11" fmla="*/ 214905 h 282326"/>
              <a:gd name="connsiteX12" fmla="*/ 0 w 404527"/>
              <a:gd name="connsiteY12" fmla="*/ 134843 h 282326"/>
              <a:gd name="connsiteX13" fmla="*/ 8427 w 404527"/>
              <a:gd name="connsiteY13" fmla="*/ 33711 h 282326"/>
              <a:gd name="connsiteX14" fmla="*/ 16855 w 404527"/>
              <a:gd name="connsiteY14" fmla="*/ 0 h 28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4527" h="282326">
                <a:moveTo>
                  <a:pt x="404527" y="210691"/>
                </a:moveTo>
                <a:cubicBezTo>
                  <a:pt x="397504" y="206477"/>
                  <a:pt x="390403" y="202391"/>
                  <a:pt x="383458" y="198050"/>
                </a:cubicBezTo>
                <a:cubicBezTo>
                  <a:pt x="371135" y="190348"/>
                  <a:pt x="358218" y="180173"/>
                  <a:pt x="387672" y="202264"/>
                </a:cubicBezTo>
                <a:cubicBezTo>
                  <a:pt x="347894" y="242039"/>
                  <a:pt x="397857" y="193097"/>
                  <a:pt x="345533" y="240188"/>
                </a:cubicBezTo>
                <a:cubicBezTo>
                  <a:pt x="339627" y="245503"/>
                  <a:pt x="335104" y="252370"/>
                  <a:pt x="328678" y="257043"/>
                </a:cubicBezTo>
                <a:cubicBezTo>
                  <a:pt x="306186" y="273401"/>
                  <a:pt x="298379" y="274166"/>
                  <a:pt x="273898" y="282326"/>
                </a:cubicBezTo>
                <a:cubicBezTo>
                  <a:pt x="258447" y="280922"/>
                  <a:pt x="242430" y="282491"/>
                  <a:pt x="227546" y="278113"/>
                </a:cubicBezTo>
                <a:cubicBezTo>
                  <a:pt x="217829" y="275255"/>
                  <a:pt x="211460" y="265502"/>
                  <a:pt x="202263" y="261257"/>
                </a:cubicBezTo>
                <a:cubicBezTo>
                  <a:pt x="192979" y="256972"/>
                  <a:pt x="182377" y="256324"/>
                  <a:pt x="172767" y="252830"/>
                </a:cubicBezTo>
                <a:cubicBezTo>
                  <a:pt x="166863" y="250683"/>
                  <a:pt x="162150" y="245136"/>
                  <a:pt x="155911" y="244402"/>
                </a:cubicBezTo>
                <a:cubicBezTo>
                  <a:pt x="113969" y="239467"/>
                  <a:pt x="71635" y="238783"/>
                  <a:pt x="29497" y="235974"/>
                </a:cubicBezTo>
                <a:cubicBezTo>
                  <a:pt x="26688" y="228951"/>
                  <a:pt x="23187" y="222166"/>
                  <a:pt x="21069" y="214905"/>
                </a:cubicBezTo>
                <a:cubicBezTo>
                  <a:pt x="13342" y="188413"/>
                  <a:pt x="0" y="134843"/>
                  <a:pt x="0" y="134843"/>
                </a:cubicBezTo>
                <a:cubicBezTo>
                  <a:pt x="2809" y="101132"/>
                  <a:pt x="3643" y="67199"/>
                  <a:pt x="8427" y="33711"/>
                </a:cubicBezTo>
                <a:cubicBezTo>
                  <a:pt x="19368" y="-42875"/>
                  <a:pt x="16855" y="72064"/>
                  <a:pt x="1685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A42C77A-CD76-736D-D119-CC5A25863429}"/>
              </a:ext>
            </a:extLst>
          </p:cNvPr>
          <p:cNvSpPr/>
          <p:nvPr/>
        </p:nvSpPr>
        <p:spPr>
          <a:xfrm>
            <a:off x="3340373" y="2418735"/>
            <a:ext cx="382134" cy="219119"/>
          </a:xfrm>
          <a:custGeom>
            <a:avLst/>
            <a:gdLst>
              <a:gd name="connsiteX0" fmla="*/ 363579 w 382134"/>
              <a:gd name="connsiteY0" fmla="*/ 176981 h 219119"/>
              <a:gd name="connsiteX1" fmla="*/ 367793 w 382134"/>
              <a:gd name="connsiteY1" fmla="*/ 126415 h 219119"/>
              <a:gd name="connsiteX2" fmla="*/ 380434 w 382134"/>
              <a:gd name="connsiteY2" fmla="*/ 117988 h 219119"/>
              <a:gd name="connsiteX3" fmla="*/ 372007 w 382134"/>
              <a:gd name="connsiteY3" fmla="*/ 33711 h 219119"/>
              <a:gd name="connsiteX4" fmla="*/ 283516 w 382134"/>
              <a:gd name="connsiteY4" fmla="*/ 8428 h 219119"/>
              <a:gd name="connsiteX5" fmla="*/ 258233 w 382134"/>
              <a:gd name="connsiteY5" fmla="*/ 0 h 219119"/>
              <a:gd name="connsiteX6" fmla="*/ 220309 w 382134"/>
              <a:gd name="connsiteY6" fmla="*/ 4214 h 219119"/>
              <a:gd name="connsiteX7" fmla="*/ 190812 w 382134"/>
              <a:gd name="connsiteY7" fmla="*/ 21070 h 219119"/>
              <a:gd name="connsiteX8" fmla="*/ 77039 w 382134"/>
              <a:gd name="connsiteY8" fmla="*/ 67422 h 219119"/>
              <a:gd name="connsiteX9" fmla="*/ 106536 w 382134"/>
              <a:gd name="connsiteY9" fmla="*/ 92705 h 219119"/>
              <a:gd name="connsiteX10" fmla="*/ 110750 w 382134"/>
              <a:gd name="connsiteY10" fmla="*/ 155912 h 219119"/>
              <a:gd name="connsiteX11" fmla="*/ 102322 w 382134"/>
              <a:gd name="connsiteY11" fmla="*/ 168553 h 219119"/>
              <a:gd name="connsiteX12" fmla="*/ 64398 w 382134"/>
              <a:gd name="connsiteY12" fmla="*/ 160126 h 219119"/>
              <a:gd name="connsiteX13" fmla="*/ 72825 w 382134"/>
              <a:gd name="connsiteY13" fmla="*/ 176981 h 219119"/>
              <a:gd name="connsiteX14" fmla="*/ 47542 w 382134"/>
              <a:gd name="connsiteY14" fmla="*/ 185409 h 219119"/>
              <a:gd name="connsiteX15" fmla="*/ 1190 w 382134"/>
              <a:gd name="connsiteY15" fmla="*/ 193836 h 219119"/>
              <a:gd name="connsiteX16" fmla="*/ 18045 w 382134"/>
              <a:gd name="connsiteY16" fmla="*/ 219119 h 21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134" h="219119">
                <a:moveTo>
                  <a:pt x="363579" y="176981"/>
                </a:moveTo>
                <a:cubicBezTo>
                  <a:pt x="364984" y="160126"/>
                  <a:pt x="363146" y="142678"/>
                  <a:pt x="367793" y="126415"/>
                </a:cubicBezTo>
                <a:cubicBezTo>
                  <a:pt x="369184" y="121546"/>
                  <a:pt x="380204" y="123047"/>
                  <a:pt x="380434" y="117988"/>
                </a:cubicBezTo>
                <a:cubicBezTo>
                  <a:pt x="381716" y="89785"/>
                  <a:pt x="386232" y="58098"/>
                  <a:pt x="372007" y="33711"/>
                </a:cubicBezTo>
                <a:cubicBezTo>
                  <a:pt x="366785" y="24759"/>
                  <a:pt x="296780" y="11965"/>
                  <a:pt x="283516" y="8428"/>
                </a:cubicBezTo>
                <a:cubicBezTo>
                  <a:pt x="274932" y="6139"/>
                  <a:pt x="266661" y="2809"/>
                  <a:pt x="258233" y="0"/>
                </a:cubicBezTo>
                <a:cubicBezTo>
                  <a:pt x="245592" y="1405"/>
                  <a:pt x="232702" y="1354"/>
                  <a:pt x="220309" y="4214"/>
                </a:cubicBezTo>
                <a:cubicBezTo>
                  <a:pt x="212134" y="6101"/>
                  <a:pt x="198030" y="16258"/>
                  <a:pt x="190812" y="21070"/>
                </a:cubicBezTo>
                <a:cubicBezTo>
                  <a:pt x="159438" y="83823"/>
                  <a:pt x="226983" y="-40871"/>
                  <a:pt x="77039" y="67422"/>
                </a:cubicBezTo>
                <a:cubicBezTo>
                  <a:pt x="66541" y="75004"/>
                  <a:pt x="96704" y="84277"/>
                  <a:pt x="106536" y="92705"/>
                </a:cubicBezTo>
                <a:cubicBezTo>
                  <a:pt x="112970" y="121662"/>
                  <a:pt x="119629" y="129275"/>
                  <a:pt x="110750" y="155912"/>
                </a:cubicBezTo>
                <a:cubicBezTo>
                  <a:pt x="109149" y="160716"/>
                  <a:pt x="105131" y="164339"/>
                  <a:pt x="102322" y="168553"/>
                </a:cubicBezTo>
                <a:cubicBezTo>
                  <a:pt x="89681" y="165744"/>
                  <a:pt x="76683" y="164221"/>
                  <a:pt x="64398" y="160126"/>
                </a:cubicBezTo>
                <a:cubicBezTo>
                  <a:pt x="51001" y="155660"/>
                  <a:pt x="30377" y="126043"/>
                  <a:pt x="72825" y="176981"/>
                </a:cubicBezTo>
                <a:cubicBezTo>
                  <a:pt x="64397" y="179790"/>
                  <a:pt x="56189" y="183374"/>
                  <a:pt x="47542" y="185409"/>
                </a:cubicBezTo>
                <a:cubicBezTo>
                  <a:pt x="32256" y="189006"/>
                  <a:pt x="11531" y="182018"/>
                  <a:pt x="1190" y="193836"/>
                </a:cubicBezTo>
                <a:cubicBezTo>
                  <a:pt x="-5480" y="201459"/>
                  <a:pt x="18045" y="219119"/>
                  <a:pt x="18045" y="2191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8FF7FE-C181-65D8-FFDB-559829ACDE33}"/>
              </a:ext>
            </a:extLst>
          </p:cNvPr>
          <p:cNvSpPr/>
          <p:nvPr/>
        </p:nvSpPr>
        <p:spPr>
          <a:xfrm>
            <a:off x="3076092" y="2144837"/>
            <a:ext cx="193836" cy="421382"/>
          </a:xfrm>
          <a:custGeom>
            <a:avLst/>
            <a:gdLst>
              <a:gd name="connsiteX0" fmla="*/ 185408 w 193836"/>
              <a:gd name="connsiteY0" fmla="*/ 421382 h 421382"/>
              <a:gd name="connsiteX1" fmla="*/ 164339 w 193836"/>
              <a:gd name="connsiteY1" fmla="*/ 417169 h 421382"/>
              <a:gd name="connsiteX2" fmla="*/ 25283 w 193836"/>
              <a:gd name="connsiteY2" fmla="*/ 408741 h 421382"/>
              <a:gd name="connsiteX3" fmla="*/ 16855 w 193836"/>
              <a:gd name="connsiteY3" fmla="*/ 383458 h 421382"/>
              <a:gd name="connsiteX4" fmla="*/ 8428 w 193836"/>
              <a:gd name="connsiteY4" fmla="*/ 345534 h 421382"/>
              <a:gd name="connsiteX5" fmla="*/ 0 w 193836"/>
              <a:gd name="connsiteY5" fmla="*/ 316037 h 421382"/>
              <a:gd name="connsiteX6" fmla="*/ 4214 w 193836"/>
              <a:gd name="connsiteY6" fmla="*/ 219119 h 421382"/>
              <a:gd name="connsiteX7" fmla="*/ 21069 w 193836"/>
              <a:gd name="connsiteY7" fmla="*/ 189622 h 421382"/>
              <a:gd name="connsiteX8" fmla="*/ 50566 w 193836"/>
              <a:gd name="connsiteY8" fmla="*/ 181194 h 421382"/>
              <a:gd name="connsiteX9" fmla="*/ 67421 w 193836"/>
              <a:gd name="connsiteY9" fmla="*/ 164339 h 421382"/>
              <a:gd name="connsiteX10" fmla="*/ 88490 w 193836"/>
              <a:gd name="connsiteY10" fmla="*/ 147484 h 421382"/>
              <a:gd name="connsiteX11" fmla="*/ 105346 w 193836"/>
              <a:gd name="connsiteY11" fmla="*/ 109559 h 421382"/>
              <a:gd name="connsiteX12" fmla="*/ 122201 w 193836"/>
              <a:gd name="connsiteY12" fmla="*/ 101132 h 421382"/>
              <a:gd name="connsiteX13" fmla="*/ 151698 w 193836"/>
              <a:gd name="connsiteY13" fmla="*/ 71635 h 421382"/>
              <a:gd name="connsiteX14" fmla="*/ 160126 w 193836"/>
              <a:gd name="connsiteY14" fmla="*/ 54780 h 421382"/>
              <a:gd name="connsiteX15" fmla="*/ 176981 w 193836"/>
              <a:gd name="connsiteY15" fmla="*/ 37924 h 421382"/>
              <a:gd name="connsiteX16" fmla="*/ 193836 w 193836"/>
              <a:gd name="connsiteY16" fmla="*/ 0 h 42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3836" h="421382">
                <a:moveTo>
                  <a:pt x="185408" y="421382"/>
                </a:moveTo>
                <a:cubicBezTo>
                  <a:pt x="178385" y="419978"/>
                  <a:pt x="171479" y="417733"/>
                  <a:pt x="164339" y="417169"/>
                </a:cubicBezTo>
                <a:cubicBezTo>
                  <a:pt x="118046" y="413514"/>
                  <a:pt x="70553" y="419088"/>
                  <a:pt x="25283" y="408741"/>
                </a:cubicBezTo>
                <a:cubicBezTo>
                  <a:pt x="16623" y="406761"/>
                  <a:pt x="19144" y="392042"/>
                  <a:pt x="16855" y="383458"/>
                </a:cubicBezTo>
                <a:cubicBezTo>
                  <a:pt x="13518" y="370946"/>
                  <a:pt x="11569" y="358097"/>
                  <a:pt x="8428" y="345534"/>
                </a:cubicBezTo>
                <a:cubicBezTo>
                  <a:pt x="5948" y="335614"/>
                  <a:pt x="2809" y="325869"/>
                  <a:pt x="0" y="316037"/>
                </a:cubicBezTo>
                <a:cubicBezTo>
                  <a:pt x="1405" y="283731"/>
                  <a:pt x="643" y="251258"/>
                  <a:pt x="4214" y="219119"/>
                </a:cubicBezTo>
                <a:cubicBezTo>
                  <a:pt x="4390" y="217532"/>
                  <a:pt x="17635" y="191530"/>
                  <a:pt x="21069" y="189622"/>
                </a:cubicBezTo>
                <a:cubicBezTo>
                  <a:pt x="30008" y="184656"/>
                  <a:pt x="40734" y="184003"/>
                  <a:pt x="50566" y="181194"/>
                </a:cubicBezTo>
                <a:cubicBezTo>
                  <a:pt x="56184" y="175576"/>
                  <a:pt x="61482" y="169618"/>
                  <a:pt x="67421" y="164339"/>
                </a:cubicBezTo>
                <a:cubicBezTo>
                  <a:pt x="74143" y="158364"/>
                  <a:pt x="82968" y="154583"/>
                  <a:pt x="88490" y="147484"/>
                </a:cubicBezTo>
                <a:cubicBezTo>
                  <a:pt x="95207" y="138848"/>
                  <a:pt x="96894" y="118011"/>
                  <a:pt x="105346" y="109559"/>
                </a:cubicBezTo>
                <a:cubicBezTo>
                  <a:pt x="109788" y="105117"/>
                  <a:pt x="116583" y="103941"/>
                  <a:pt x="122201" y="101132"/>
                </a:cubicBezTo>
                <a:cubicBezTo>
                  <a:pt x="142408" y="60718"/>
                  <a:pt x="114661" y="108671"/>
                  <a:pt x="151698" y="71635"/>
                </a:cubicBezTo>
                <a:cubicBezTo>
                  <a:pt x="156140" y="67193"/>
                  <a:pt x="156357" y="59805"/>
                  <a:pt x="160126" y="54780"/>
                </a:cubicBezTo>
                <a:cubicBezTo>
                  <a:pt x="164893" y="48423"/>
                  <a:pt x="171363" y="43543"/>
                  <a:pt x="176981" y="37924"/>
                </a:cubicBezTo>
                <a:cubicBezTo>
                  <a:pt x="186499" y="4608"/>
                  <a:pt x="178178" y="15658"/>
                  <a:pt x="19383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6C3E743-AF72-30DB-4559-29B2FE4C75B7}"/>
              </a:ext>
            </a:extLst>
          </p:cNvPr>
          <p:cNvSpPr/>
          <p:nvPr/>
        </p:nvSpPr>
        <p:spPr>
          <a:xfrm>
            <a:off x="2911753" y="1761379"/>
            <a:ext cx="375030" cy="391886"/>
          </a:xfrm>
          <a:custGeom>
            <a:avLst/>
            <a:gdLst>
              <a:gd name="connsiteX0" fmla="*/ 349747 w 375030"/>
              <a:gd name="connsiteY0" fmla="*/ 391886 h 391886"/>
              <a:gd name="connsiteX1" fmla="*/ 358175 w 375030"/>
              <a:gd name="connsiteY1" fmla="*/ 269685 h 391886"/>
              <a:gd name="connsiteX2" fmla="*/ 375030 w 375030"/>
              <a:gd name="connsiteY2" fmla="*/ 235974 h 391886"/>
              <a:gd name="connsiteX3" fmla="*/ 353961 w 375030"/>
              <a:gd name="connsiteY3" fmla="*/ 117987 h 391886"/>
              <a:gd name="connsiteX4" fmla="*/ 332892 w 375030"/>
              <a:gd name="connsiteY4" fmla="*/ 109559 h 391886"/>
              <a:gd name="connsiteX5" fmla="*/ 324465 w 375030"/>
              <a:gd name="connsiteY5" fmla="*/ 88490 h 391886"/>
              <a:gd name="connsiteX6" fmla="*/ 307609 w 375030"/>
              <a:gd name="connsiteY6" fmla="*/ 37924 h 391886"/>
              <a:gd name="connsiteX7" fmla="*/ 278112 w 375030"/>
              <a:gd name="connsiteY7" fmla="*/ 0 h 391886"/>
              <a:gd name="connsiteX8" fmla="*/ 117987 w 375030"/>
              <a:gd name="connsiteY8" fmla="*/ 4214 h 391886"/>
              <a:gd name="connsiteX9" fmla="*/ 71635 w 375030"/>
              <a:gd name="connsiteY9" fmla="*/ 42138 h 391886"/>
              <a:gd name="connsiteX10" fmla="*/ 33711 w 375030"/>
              <a:gd name="connsiteY10" fmla="*/ 58993 h 391886"/>
              <a:gd name="connsiteX11" fmla="*/ 0 w 375030"/>
              <a:gd name="connsiteY11" fmla="*/ 67421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030" h="391886">
                <a:moveTo>
                  <a:pt x="349747" y="391886"/>
                </a:moveTo>
                <a:cubicBezTo>
                  <a:pt x="345858" y="329649"/>
                  <a:pt x="339229" y="326526"/>
                  <a:pt x="358175" y="269685"/>
                </a:cubicBezTo>
                <a:cubicBezTo>
                  <a:pt x="362148" y="257766"/>
                  <a:pt x="375030" y="235974"/>
                  <a:pt x="375030" y="235974"/>
                </a:cubicBezTo>
                <a:cubicBezTo>
                  <a:pt x="368007" y="196645"/>
                  <a:pt x="366595" y="155888"/>
                  <a:pt x="353961" y="117987"/>
                </a:cubicBezTo>
                <a:cubicBezTo>
                  <a:pt x="351569" y="110811"/>
                  <a:pt x="338241" y="114908"/>
                  <a:pt x="332892" y="109559"/>
                </a:cubicBezTo>
                <a:cubicBezTo>
                  <a:pt x="327544" y="104210"/>
                  <a:pt x="326982" y="95623"/>
                  <a:pt x="324465" y="88490"/>
                </a:cubicBezTo>
                <a:cubicBezTo>
                  <a:pt x="318552" y="71736"/>
                  <a:pt x="315853" y="53663"/>
                  <a:pt x="307609" y="37924"/>
                </a:cubicBezTo>
                <a:cubicBezTo>
                  <a:pt x="300178" y="23738"/>
                  <a:pt x="287944" y="12641"/>
                  <a:pt x="278112" y="0"/>
                </a:cubicBezTo>
                <a:cubicBezTo>
                  <a:pt x="224737" y="1405"/>
                  <a:pt x="171054" y="-1682"/>
                  <a:pt x="117987" y="4214"/>
                </a:cubicBezTo>
                <a:cubicBezTo>
                  <a:pt x="81315" y="8289"/>
                  <a:pt x="95061" y="25920"/>
                  <a:pt x="71635" y="42138"/>
                </a:cubicBezTo>
                <a:cubicBezTo>
                  <a:pt x="60261" y="50012"/>
                  <a:pt x="46756" y="54389"/>
                  <a:pt x="33711" y="58993"/>
                </a:cubicBezTo>
                <a:cubicBezTo>
                  <a:pt x="22788" y="62848"/>
                  <a:pt x="0" y="67421"/>
                  <a:pt x="0" y="67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2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8" grpId="0" animBg="1"/>
      <p:bldP spid="20" grpId="0" animBg="1"/>
      <p:bldP spid="48" grpId="0" animBg="1"/>
      <p:bldP spid="49" grpId="0" animBg="1"/>
      <p:bldP spid="5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3. Pre-</a:t>
            </a:r>
            <a:r>
              <a:rPr lang="en-US" dirty="0" err="1"/>
              <a:t>Physarum</a:t>
            </a:r>
            <a:r>
              <a:rPr lang="en-US" dirty="0"/>
              <a:t>. Spiral.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5A09099-C0DF-0EC7-805D-F4C8FBF6DFDD}"/>
              </a:ext>
            </a:extLst>
          </p:cNvPr>
          <p:cNvSpPr/>
          <p:nvPr/>
        </p:nvSpPr>
        <p:spPr>
          <a:xfrm>
            <a:off x="4948788" y="2734010"/>
            <a:ext cx="1148744" cy="1511747"/>
          </a:xfrm>
          <a:custGeom>
            <a:avLst/>
            <a:gdLst>
              <a:gd name="connsiteX0" fmla="*/ 0 w 1148744"/>
              <a:gd name="connsiteY0" fmla="*/ 1144149 h 1511747"/>
              <a:gd name="connsiteX1" fmla="*/ 13785 w 1148744"/>
              <a:gd name="connsiteY1" fmla="*/ 1171719 h 1511747"/>
              <a:gd name="connsiteX2" fmla="*/ 32165 w 1148744"/>
              <a:gd name="connsiteY2" fmla="*/ 1213073 h 1511747"/>
              <a:gd name="connsiteX3" fmla="*/ 55140 w 1148744"/>
              <a:gd name="connsiteY3" fmla="*/ 1249833 h 1511747"/>
              <a:gd name="connsiteX4" fmla="*/ 73520 w 1148744"/>
              <a:gd name="connsiteY4" fmla="*/ 1350923 h 1511747"/>
              <a:gd name="connsiteX5" fmla="*/ 101089 w 1148744"/>
              <a:gd name="connsiteY5" fmla="*/ 1419847 h 1511747"/>
              <a:gd name="connsiteX6" fmla="*/ 151634 w 1148744"/>
              <a:gd name="connsiteY6" fmla="*/ 1447417 h 1511747"/>
              <a:gd name="connsiteX7" fmla="*/ 170014 w 1148744"/>
              <a:gd name="connsiteY7" fmla="*/ 1461202 h 1511747"/>
              <a:gd name="connsiteX8" fmla="*/ 252724 w 1148744"/>
              <a:gd name="connsiteY8" fmla="*/ 1479582 h 1511747"/>
              <a:gd name="connsiteX9" fmla="*/ 321648 w 1148744"/>
              <a:gd name="connsiteY9" fmla="*/ 1497962 h 1511747"/>
              <a:gd name="connsiteX10" fmla="*/ 431928 w 1148744"/>
              <a:gd name="connsiteY10" fmla="*/ 1511747 h 1511747"/>
              <a:gd name="connsiteX11" fmla="*/ 762766 w 1148744"/>
              <a:gd name="connsiteY11" fmla="*/ 1502557 h 1511747"/>
              <a:gd name="connsiteX12" fmla="*/ 799526 w 1148744"/>
              <a:gd name="connsiteY12" fmla="*/ 1493367 h 1511747"/>
              <a:gd name="connsiteX13" fmla="*/ 850070 w 1148744"/>
              <a:gd name="connsiteY13" fmla="*/ 1465797 h 1511747"/>
              <a:gd name="connsiteX14" fmla="*/ 868450 w 1148744"/>
              <a:gd name="connsiteY14" fmla="*/ 1447417 h 1511747"/>
              <a:gd name="connsiteX15" fmla="*/ 900615 w 1148744"/>
              <a:gd name="connsiteY15" fmla="*/ 1424442 h 1511747"/>
              <a:gd name="connsiteX16" fmla="*/ 951160 w 1148744"/>
              <a:gd name="connsiteY16" fmla="*/ 1387682 h 1511747"/>
              <a:gd name="connsiteX17" fmla="*/ 1006299 w 1148744"/>
              <a:gd name="connsiteY17" fmla="*/ 1304973 h 1511747"/>
              <a:gd name="connsiteX18" fmla="*/ 1038464 w 1148744"/>
              <a:gd name="connsiteY18" fmla="*/ 1259023 h 1511747"/>
              <a:gd name="connsiteX19" fmla="*/ 1056844 w 1148744"/>
              <a:gd name="connsiteY19" fmla="*/ 1089009 h 1511747"/>
              <a:gd name="connsiteX20" fmla="*/ 1079819 w 1148744"/>
              <a:gd name="connsiteY20" fmla="*/ 1001705 h 1511747"/>
              <a:gd name="connsiteX21" fmla="*/ 1116579 w 1148744"/>
              <a:gd name="connsiteY21" fmla="*/ 918995 h 1511747"/>
              <a:gd name="connsiteX22" fmla="*/ 1148744 w 1148744"/>
              <a:gd name="connsiteY22" fmla="*/ 813311 h 1511747"/>
              <a:gd name="connsiteX23" fmla="*/ 1130364 w 1148744"/>
              <a:gd name="connsiteY23" fmla="*/ 546802 h 1511747"/>
              <a:gd name="connsiteX24" fmla="*/ 1121174 w 1148744"/>
              <a:gd name="connsiteY24" fmla="*/ 477877 h 1511747"/>
              <a:gd name="connsiteX25" fmla="*/ 1111984 w 1148744"/>
              <a:gd name="connsiteY25" fmla="*/ 454903 h 1511747"/>
              <a:gd name="connsiteX26" fmla="*/ 1102794 w 1148744"/>
              <a:gd name="connsiteY26" fmla="*/ 427333 h 1511747"/>
              <a:gd name="connsiteX27" fmla="*/ 1084414 w 1148744"/>
              <a:gd name="connsiteY27" fmla="*/ 404358 h 1511747"/>
              <a:gd name="connsiteX28" fmla="*/ 1061439 w 1148744"/>
              <a:gd name="connsiteY28" fmla="*/ 367598 h 1511747"/>
              <a:gd name="connsiteX29" fmla="*/ 1033869 w 1148744"/>
              <a:gd name="connsiteY29" fmla="*/ 349218 h 1511747"/>
              <a:gd name="connsiteX30" fmla="*/ 1024679 w 1148744"/>
              <a:gd name="connsiteY30" fmla="*/ 335433 h 1511747"/>
              <a:gd name="connsiteX31" fmla="*/ 983325 w 1148744"/>
              <a:gd name="connsiteY31" fmla="*/ 326243 h 1511747"/>
              <a:gd name="connsiteX32" fmla="*/ 955755 w 1148744"/>
              <a:gd name="connsiteY32" fmla="*/ 317053 h 1511747"/>
              <a:gd name="connsiteX33" fmla="*/ 937375 w 1148744"/>
              <a:gd name="connsiteY33" fmla="*/ 298673 h 1511747"/>
              <a:gd name="connsiteX34" fmla="*/ 914400 w 1148744"/>
              <a:gd name="connsiteY34" fmla="*/ 280294 h 1511747"/>
              <a:gd name="connsiteX35" fmla="*/ 896020 w 1148744"/>
              <a:gd name="connsiteY35" fmla="*/ 248129 h 1511747"/>
              <a:gd name="connsiteX36" fmla="*/ 863855 w 1148744"/>
              <a:gd name="connsiteY36" fmla="*/ 220559 h 1511747"/>
              <a:gd name="connsiteX37" fmla="*/ 854665 w 1148744"/>
              <a:gd name="connsiteY37" fmla="*/ 197584 h 1511747"/>
              <a:gd name="connsiteX38" fmla="*/ 836285 w 1148744"/>
              <a:gd name="connsiteY38" fmla="*/ 188394 h 1511747"/>
              <a:gd name="connsiteX39" fmla="*/ 794931 w 1148744"/>
              <a:gd name="connsiteY39" fmla="*/ 151634 h 1511747"/>
              <a:gd name="connsiteX40" fmla="*/ 767361 w 1148744"/>
              <a:gd name="connsiteY40" fmla="*/ 137849 h 1511747"/>
              <a:gd name="connsiteX41" fmla="*/ 748981 w 1148744"/>
              <a:gd name="connsiteY41" fmla="*/ 119469 h 1511747"/>
              <a:gd name="connsiteX42" fmla="*/ 716816 w 1148744"/>
              <a:gd name="connsiteY42" fmla="*/ 101089 h 1511747"/>
              <a:gd name="connsiteX43" fmla="*/ 657081 w 1148744"/>
              <a:gd name="connsiteY43" fmla="*/ 82710 h 1511747"/>
              <a:gd name="connsiteX44" fmla="*/ 647891 w 1148744"/>
              <a:gd name="connsiteY44" fmla="*/ 59735 h 1511747"/>
              <a:gd name="connsiteX45" fmla="*/ 620322 w 1148744"/>
              <a:gd name="connsiteY45" fmla="*/ 50545 h 1511747"/>
              <a:gd name="connsiteX46" fmla="*/ 578967 w 1148744"/>
              <a:gd name="connsiteY46" fmla="*/ 41355 h 1511747"/>
              <a:gd name="connsiteX47" fmla="*/ 542207 w 1148744"/>
              <a:gd name="connsiteY47" fmla="*/ 32165 h 1511747"/>
              <a:gd name="connsiteX48" fmla="*/ 459497 w 1148744"/>
              <a:gd name="connsiteY48" fmla="*/ 22975 h 1511747"/>
              <a:gd name="connsiteX49" fmla="*/ 363003 w 1148744"/>
              <a:gd name="connsiteY49" fmla="*/ 0 h 151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48744" h="1511747">
                <a:moveTo>
                  <a:pt x="0" y="1144149"/>
                </a:moveTo>
                <a:cubicBezTo>
                  <a:pt x="4595" y="1153339"/>
                  <a:pt x="9533" y="1162365"/>
                  <a:pt x="13785" y="1171719"/>
                </a:cubicBezTo>
                <a:cubicBezTo>
                  <a:pt x="21049" y="1187699"/>
                  <a:pt x="22998" y="1198407"/>
                  <a:pt x="32165" y="1213073"/>
                </a:cubicBezTo>
                <a:cubicBezTo>
                  <a:pt x="61987" y="1260786"/>
                  <a:pt x="31858" y="1203268"/>
                  <a:pt x="55140" y="1249833"/>
                </a:cubicBezTo>
                <a:cubicBezTo>
                  <a:pt x="73182" y="1394168"/>
                  <a:pt x="53519" y="1275917"/>
                  <a:pt x="73520" y="1350923"/>
                </a:cubicBezTo>
                <a:cubicBezTo>
                  <a:pt x="80099" y="1375596"/>
                  <a:pt x="78792" y="1402009"/>
                  <a:pt x="101089" y="1419847"/>
                </a:cubicBezTo>
                <a:cubicBezTo>
                  <a:pt x="116075" y="1431836"/>
                  <a:pt x="135177" y="1437543"/>
                  <a:pt x="151634" y="1447417"/>
                </a:cubicBezTo>
                <a:cubicBezTo>
                  <a:pt x="158201" y="1451357"/>
                  <a:pt x="162716" y="1458880"/>
                  <a:pt x="170014" y="1461202"/>
                </a:cubicBezTo>
                <a:cubicBezTo>
                  <a:pt x="196927" y="1469765"/>
                  <a:pt x="225261" y="1472991"/>
                  <a:pt x="252724" y="1479582"/>
                </a:cubicBezTo>
                <a:cubicBezTo>
                  <a:pt x="274205" y="1484737"/>
                  <a:pt x="299928" y="1494568"/>
                  <a:pt x="321648" y="1497962"/>
                </a:cubicBezTo>
                <a:cubicBezTo>
                  <a:pt x="358250" y="1503681"/>
                  <a:pt x="395168" y="1507152"/>
                  <a:pt x="431928" y="1511747"/>
                </a:cubicBezTo>
                <a:cubicBezTo>
                  <a:pt x="542207" y="1508684"/>
                  <a:pt x="652582" y="1508066"/>
                  <a:pt x="762766" y="1502557"/>
                </a:cubicBezTo>
                <a:cubicBezTo>
                  <a:pt x="775381" y="1501926"/>
                  <a:pt x="787454" y="1497081"/>
                  <a:pt x="799526" y="1493367"/>
                </a:cubicBezTo>
                <a:cubicBezTo>
                  <a:pt x="819560" y="1487203"/>
                  <a:pt x="833307" y="1479207"/>
                  <a:pt x="850070" y="1465797"/>
                </a:cubicBezTo>
                <a:cubicBezTo>
                  <a:pt x="856836" y="1460384"/>
                  <a:pt x="861744" y="1452904"/>
                  <a:pt x="868450" y="1447417"/>
                </a:cubicBezTo>
                <a:cubicBezTo>
                  <a:pt x="878648" y="1439074"/>
                  <a:pt x="890417" y="1432785"/>
                  <a:pt x="900615" y="1424442"/>
                </a:cubicBezTo>
                <a:cubicBezTo>
                  <a:pt x="947704" y="1385915"/>
                  <a:pt x="883000" y="1426630"/>
                  <a:pt x="951160" y="1387682"/>
                </a:cubicBezTo>
                <a:cubicBezTo>
                  <a:pt x="969540" y="1360112"/>
                  <a:pt x="985087" y="1330428"/>
                  <a:pt x="1006299" y="1304973"/>
                </a:cubicBezTo>
                <a:cubicBezTo>
                  <a:pt x="1033659" y="1272141"/>
                  <a:pt x="1023924" y="1288103"/>
                  <a:pt x="1038464" y="1259023"/>
                </a:cubicBezTo>
                <a:cubicBezTo>
                  <a:pt x="1050108" y="1084361"/>
                  <a:pt x="1034588" y="1171674"/>
                  <a:pt x="1056844" y="1089009"/>
                </a:cubicBezTo>
                <a:cubicBezTo>
                  <a:pt x="1064667" y="1059952"/>
                  <a:pt x="1067597" y="1029204"/>
                  <a:pt x="1079819" y="1001705"/>
                </a:cubicBezTo>
                <a:cubicBezTo>
                  <a:pt x="1092072" y="974135"/>
                  <a:pt x="1107038" y="947617"/>
                  <a:pt x="1116579" y="918995"/>
                </a:cubicBezTo>
                <a:cubicBezTo>
                  <a:pt x="1143548" y="838088"/>
                  <a:pt x="1133680" y="873565"/>
                  <a:pt x="1148744" y="813311"/>
                </a:cubicBezTo>
                <a:cubicBezTo>
                  <a:pt x="1142715" y="578169"/>
                  <a:pt x="1153803" y="706189"/>
                  <a:pt x="1130364" y="546802"/>
                </a:cubicBezTo>
                <a:cubicBezTo>
                  <a:pt x="1126992" y="523870"/>
                  <a:pt x="1125720" y="500605"/>
                  <a:pt x="1121174" y="477877"/>
                </a:cubicBezTo>
                <a:cubicBezTo>
                  <a:pt x="1119556" y="469789"/>
                  <a:pt x="1114803" y="462654"/>
                  <a:pt x="1111984" y="454903"/>
                </a:cubicBezTo>
                <a:cubicBezTo>
                  <a:pt x="1108673" y="445799"/>
                  <a:pt x="1107433" y="435837"/>
                  <a:pt x="1102794" y="427333"/>
                </a:cubicBezTo>
                <a:cubicBezTo>
                  <a:pt x="1098098" y="418723"/>
                  <a:pt x="1089854" y="412518"/>
                  <a:pt x="1084414" y="404358"/>
                </a:cubicBezTo>
                <a:cubicBezTo>
                  <a:pt x="1073118" y="387414"/>
                  <a:pt x="1077859" y="382194"/>
                  <a:pt x="1061439" y="367598"/>
                </a:cubicBezTo>
                <a:cubicBezTo>
                  <a:pt x="1053184" y="360260"/>
                  <a:pt x="1043059" y="355345"/>
                  <a:pt x="1033869" y="349218"/>
                </a:cubicBezTo>
                <a:cubicBezTo>
                  <a:pt x="1030806" y="344623"/>
                  <a:pt x="1029706" y="337718"/>
                  <a:pt x="1024679" y="335433"/>
                </a:cubicBezTo>
                <a:cubicBezTo>
                  <a:pt x="1011824" y="329590"/>
                  <a:pt x="996969" y="329881"/>
                  <a:pt x="983325" y="326243"/>
                </a:cubicBezTo>
                <a:cubicBezTo>
                  <a:pt x="973965" y="323747"/>
                  <a:pt x="964945" y="320116"/>
                  <a:pt x="955755" y="317053"/>
                </a:cubicBezTo>
                <a:cubicBezTo>
                  <a:pt x="949628" y="310926"/>
                  <a:pt x="943851" y="304429"/>
                  <a:pt x="937375" y="298673"/>
                </a:cubicBezTo>
                <a:cubicBezTo>
                  <a:pt x="930045" y="292158"/>
                  <a:pt x="921335" y="287229"/>
                  <a:pt x="914400" y="280294"/>
                </a:cubicBezTo>
                <a:cubicBezTo>
                  <a:pt x="884669" y="250564"/>
                  <a:pt x="928445" y="284157"/>
                  <a:pt x="896020" y="248129"/>
                </a:cubicBezTo>
                <a:cubicBezTo>
                  <a:pt x="886573" y="237633"/>
                  <a:pt x="874577" y="229749"/>
                  <a:pt x="863855" y="220559"/>
                </a:cubicBezTo>
                <a:cubicBezTo>
                  <a:pt x="860792" y="212901"/>
                  <a:pt x="860033" y="203847"/>
                  <a:pt x="854665" y="197584"/>
                </a:cubicBezTo>
                <a:cubicBezTo>
                  <a:pt x="850207" y="192383"/>
                  <a:pt x="841765" y="192504"/>
                  <a:pt x="836285" y="188394"/>
                </a:cubicBezTo>
                <a:cubicBezTo>
                  <a:pt x="793116" y="156017"/>
                  <a:pt x="844880" y="183420"/>
                  <a:pt x="794931" y="151634"/>
                </a:cubicBezTo>
                <a:cubicBezTo>
                  <a:pt x="786263" y="146118"/>
                  <a:pt x="775778" y="143741"/>
                  <a:pt x="767361" y="137849"/>
                </a:cubicBezTo>
                <a:cubicBezTo>
                  <a:pt x="760263" y="132880"/>
                  <a:pt x="755988" y="124565"/>
                  <a:pt x="748981" y="119469"/>
                </a:cubicBezTo>
                <a:cubicBezTo>
                  <a:pt x="738994" y="112206"/>
                  <a:pt x="728028" y="106264"/>
                  <a:pt x="716816" y="101089"/>
                </a:cubicBezTo>
                <a:cubicBezTo>
                  <a:pt x="706491" y="96324"/>
                  <a:pt x="666533" y="85410"/>
                  <a:pt x="657081" y="82710"/>
                </a:cubicBezTo>
                <a:cubicBezTo>
                  <a:pt x="654018" y="75052"/>
                  <a:pt x="654098" y="65167"/>
                  <a:pt x="647891" y="59735"/>
                </a:cubicBezTo>
                <a:cubicBezTo>
                  <a:pt x="640601" y="53356"/>
                  <a:pt x="629682" y="53041"/>
                  <a:pt x="620322" y="50545"/>
                </a:cubicBezTo>
                <a:cubicBezTo>
                  <a:pt x="606678" y="46906"/>
                  <a:pt x="592713" y="44589"/>
                  <a:pt x="578967" y="41355"/>
                </a:cubicBezTo>
                <a:cubicBezTo>
                  <a:pt x="566672" y="38462"/>
                  <a:pt x="554691" y="34086"/>
                  <a:pt x="542207" y="32165"/>
                </a:cubicBezTo>
                <a:cubicBezTo>
                  <a:pt x="514790" y="27947"/>
                  <a:pt x="487092" y="25805"/>
                  <a:pt x="459497" y="22975"/>
                </a:cubicBezTo>
                <a:cubicBezTo>
                  <a:pt x="358429" y="12609"/>
                  <a:pt x="363003" y="46201"/>
                  <a:pt x="3630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7910FB-D474-D77A-05DE-9FDCD2DED0B5}"/>
              </a:ext>
            </a:extLst>
          </p:cNvPr>
          <p:cNvSpPr/>
          <p:nvPr/>
        </p:nvSpPr>
        <p:spPr>
          <a:xfrm>
            <a:off x="4195212" y="2673875"/>
            <a:ext cx="1117126" cy="515491"/>
          </a:xfrm>
          <a:custGeom>
            <a:avLst/>
            <a:gdLst>
              <a:gd name="connsiteX0" fmla="*/ 1107389 w 1117126"/>
              <a:gd name="connsiteY0" fmla="*/ 92300 h 515491"/>
              <a:gd name="connsiteX1" fmla="*/ 1116579 w 1117126"/>
              <a:gd name="connsiteY1" fmla="*/ 64730 h 515491"/>
              <a:gd name="connsiteX2" fmla="*/ 941970 w 1117126"/>
              <a:gd name="connsiteY2" fmla="*/ 18780 h 515491"/>
              <a:gd name="connsiteX3" fmla="*/ 914400 w 1117126"/>
              <a:gd name="connsiteY3" fmla="*/ 41755 h 515491"/>
              <a:gd name="connsiteX4" fmla="*/ 896020 w 1117126"/>
              <a:gd name="connsiteY4" fmla="*/ 50945 h 515491"/>
              <a:gd name="connsiteX5" fmla="*/ 854665 w 1117126"/>
              <a:gd name="connsiteY5" fmla="*/ 69325 h 515491"/>
              <a:gd name="connsiteX6" fmla="*/ 845475 w 1117126"/>
              <a:gd name="connsiteY6" fmla="*/ 87705 h 515491"/>
              <a:gd name="connsiteX7" fmla="*/ 836285 w 1117126"/>
              <a:gd name="connsiteY7" fmla="*/ 119870 h 515491"/>
              <a:gd name="connsiteX8" fmla="*/ 794931 w 1117126"/>
              <a:gd name="connsiteY8" fmla="*/ 147440 h 515491"/>
              <a:gd name="connsiteX9" fmla="*/ 574372 w 1117126"/>
              <a:gd name="connsiteY9" fmla="*/ 156630 h 515491"/>
              <a:gd name="connsiteX10" fmla="*/ 542207 w 1117126"/>
              <a:gd name="connsiteY10" fmla="*/ 165819 h 515491"/>
              <a:gd name="connsiteX11" fmla="*/ 523827 w 1117126"/>
              <a:gd name="connsiteY11" fmla="*/ 179604 h 515491"/>
              <a:gd name="connsiteX12" fmla="*/ 445713 w 1117126"/>
              <a:gd name="connsiteY12" fmla="*/ 188794 h 515491"/>
              <a:gd name="connsiteX13" fmla="*/ 427333 w 1117126"/>
              <a:gd name="connsiteY13" fmla="*/ 197984 h 515491"/>
              <a:gd name="connsiteX14" fmla="*/ 353813 w 1117126"/>
              <a:gd name="connsiteY14" fmla="*/ 216364 h 515491"/>
              <a:gd name="connsiteX15" fmla="*/ 344623 w 1117126"/>
              <a:gd name="connsiteY15" fmla="*/ 234744 h 515491"/>
              <a:gd name="connsiteX16" fmla="*/ 317053 w 1117126"/>
              <a:gd name="connsiteY16" fmla="*/ 257719 h 515491"/>
              <a:gd name="connsiteX17" fmla="*/ 298673 w 1117126"/>
              <a:gd name="connsiteY17" fmla="*/ 276099 h 515491"/>
              <a:gd name="connsiteX18" fmla="*/ 284889 w 1117126"/>
              <a:gd name="connsiteY18" fmla="*/ 285289 h 515491"/>
              <a:gd name="connsiteX19" fmla="*/ 238939 w 1117126"/>
              <a:gd name="connsiteY19" fmla="*/ 326644 h 515491"/>
              <a:gd name="connsiteX20" fmla="*/ 206774 w 1117126"/>
              <a:gd name="connsiteY20" fmla="*/ 354213 h 515491"/>
              <a:gd name="connsiteX21" fmla="*/ 188394 w 1117126"/>
              <a:gd name="connsiteY21" fmla="*/ 386378 h 515491"/>
              <a:gd name="connsiteX22" fmla="*/ 170014 w 1117126"/>
              <a:gd name="connsiteY22" fmla="*/ 404758 h 515491"/>
              <a:gd name="connsiteX23" fmla="*/ 137849 w 1117126"/>
              <a:gd name="connsiteY23" fmla="*/ 432328 h 515491"/>
              <a:gd name="connsiteX24" fmla="*/ 119469 w 1117126"/>
              <a:gd name="connsiteY24" fmla="*/ 473683 h 515491"/>
              <a:gd name="connsiteX25" fmla="*/ 59735 w 1117126"/>
              <a:gd name="connsiteY25" fmla="*/ 492063 h 515491"/>
              <a:gd name="connsiteX26" fmla="*/ 32165 w 1117126"/>
              <a:gd name="connsiteY26" fmla="*/ 501253 h 515491"/>
              <a:gd name="connsiteX27" fmla="*/ 0 w 1117126"/>
              <a:gd name="connsiteY27" fmla="*/ 515038 h 51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7126" h="515491">
                <a:moveTo>
                  <a:pt x="1107389" y="92300"/>
                </a:moveTo>
                <a:cubicBezTo>
                  <a:pt x="1110452" y="83110"/>
                  <a:pt x="1116010" y="74400"/>
                  <a:pt x="1116579" y="64730"/>
                </a:cubicBezTo>
                <a:cubicBezTo>
                  <a:pt x="1122899" y="-42708"/>
                  <a:pt x="1075120" y="15181"/>
                  <a:pt x="941970" y="18780"/>
                </a:cubicBezTo>
                <a:cubicBezTo>
                  <a:pt x="886427" y="46551"/>
                  <a:pt x="953369" y="9281"/>
                  <a:pt x="914400" y="41755"/>
                </a:cubicBezTo>
                <a:cubicBezTo>
                  <a:pt x="909138" y="46140"/>
                  <a:pt x="902279" y="48163"/>
                  <a:pt x="896020" y="50945"/>
                </a:cubicBezTo>
                <a:cubicBezTo>
                  <a:pt x="843217" y="74413"/>
                  <a:pt x="899912" y="46702"/>
                  <a:pt x="854665" y="69325"/>
                </a:cubicBezTo>
                <a:cubicBezTo>
                  <a:pt x="851602" y="75452"/>
                  <a:pt x="847816" y="81268"/>
                  <a:pt x="845475" y="87705"/>
                </a:cubicBezTo>
                <a:cubicBezTo>
                  <a:pt x="841664" y="98184"/>
                  <a:pt x="842271" y="110462"/>
                  <a:pt x="836285" y="119870"/>
                </a:cubicBezTo>
                <a:cubicBezTo>
                  <a:pt x="833586" y="124111"/>
                  <a:pt x="804186" y="146728"/>
                  <a:pt x="794931" y="147440"/>
                </a:cubicBezTo>
                <a:cubicBezTo>
                  <a:pt x="721564" y="153084"/>
                  <a:pt x="647892" y="153567"/>
                  <a:pt x="574372" y="156630"/>
                </a:cubicBezTo>
                <a:cubicBezTo>
                  <a:pt x="563650" y="159693"/>
                  <a:pt x="552358" y="161205"/>
                  <a:pt x="542207" y="165819"/>
                </a:cubicBezTo>
                <a:cubicBezTo>
                  <a:pt x="535235" y="168988"/>
                  <a:pt x="531277" y="177830"/>
                  <a:pt x="523827" y="179604"/>
                </a:cubicBezTo>
                <a:cubicBezTo>
                  <a:pt x="498322" y="185677"/>
                  <a:pt x="471751" y="185731"/>
                  <a:pt x="445713" y="188794"/>
                </a:cubicBezTo>
                <a:cubicBezTo>
                  <a:pt x="439586" y="191857"/>
                  <a:pt x="433770" y="195643"/>
                  <a:pt x="427333" y="197984"/>
                </a:cubicBezTo>
                <a:cubicBezTo>
                  <a:pt x="406795" y="205452"/>
                  <a:pt x="374133" y="211848"/>
                  <a:pt x="353813" y="216364"/>
                </a:cubicBezTo>
                <a:cubicBezTo>
                  <a:pt x="350750" y="222491"/>
                  <a:pt x="349174" y="229624"/>
                  <a:pt x="344623" y="234744"/>
                </a:cubicBezTo>
                <a:cubicBezTo>
                  <a:pt x="336675" y="243685"/>
                  <a:pt x="325945" y="249716"/>
                  <a:pt x="317053" y="257719"/>
                </a:cubicBezTo>
                <a:cubicBezTo>
                  <a:pt x="310613" y="263515"/>
                  <a:pt x="305251" y="270460"/>
                  <a:pt x="298673" y="276099"/>
                </a:cubicBezTo>
                <a:cubicBezTo>
                  <a:pt x="294480" y="279693"/>
                  <a:pt x="288794" y="281384"/>
                  <a:pt x="284889" y="285289"/>
                </a:cubicBezTo>
                <a:cubicBezTo>
                  <a:pt x="240654" y="329526"/>
                  <a:pt x="296017" y="288592"/>
                  <a:pt x="238939" y="326644"/>
                </a:cubicBezTo>
                <a:cubicBezTo>
                  <a:pt x="211442" y="381634"/>
                  <a:pt x="253711" y="307276"/>
                  <a:pt x="206774" y="354213"/>
                </a:cubicBezTo>
                <a:cubicBezTo>
                  <a:pt x="198042" y="362945"/>
                  <a:pt x="195657" y="376391"/>
                  <a:pt x="188394" y="386378"/>
                </a:cubicBezTo>
                <a:cubicBezTo>
                  <a:pt x="183298" y="393385"/>
                  <a:pt x="175213" y="397826"/>
                  <a:pt x="170014" y="404758"/>
                </a:cubicBezTo>
                <a:cubicBezTo>
                  <a:pt x="147936" y="434195"/>
                  <a:pt x="178261" y="416163"/>
                  <a:pt x="137849" y="432328"/>
                </a:cubicBezTo>
                <a:cubicBezTo>
                  <a:pt x="136454" y="435816"/>
                  <a:pt x="123762" y="469390"/>
                  <a:pt x="119469" y="473683"/>
                </a:cubicBezTo>
                <a:cubicBezTo>
                  <a:pt x="108190" y="484963"/>
                  <a:pt x="67101" y="490099"/>
                  <a:pt x="59735" y="492063"/>
                </a:cubicBezTo>
                <a:cubicBezTo>
                  <a:pt x="50375" y="494559"/>
                  <a:pt x="41355" y="498190"/>
                  <a:pt x="32165" y="501253"/>
                </a:cubicBezTo>
                <a:cubicBezTo>
                  <a:pt x="14048" y="519370"/>
                  <a:pt x="24878" y="515038"/>
                  <a:pt x="0" y="5150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A6CFE2-42A4-108B-F0A0-D31773B25DE2}"/>
              </a:ext>
            </a:extLst>
          </p:cNvPr>
          <p:cNvSpPr/>
          <p:nvPr/>
        </p:nvSpPr>
        <p:spPr>
          <a:xfrm>
            <a:off x="4076790" y="3078633"/>
            <a:ext cx="201132" cy="187493"/>
          </a:xfrm>
          <a:custGeom>
            <a:avLst/>
            <a:gdLst>
              <a:gd name="connsiteX0" fmla="*/ 201132 w 201132"/>
              <a:gd name="connsiteY0" fmla="*/ 174609 h 187493"/>
              <a:gd name="connsiteX1" fmla="*/ 3548 w 201132"/>
              <a:gd name="connsiteY1" fmla="*/ 179204 h 187493"/>
              <a:gd name="connsiteX2" fmla="*/ 8143 w 201132"/>
              <a:gd name="connsiteY2" fmla="*/ 151634 h 187493"/>
              <a:gd name="connsiteX3" fmla="*/ 26523 w 201132"/>
              <a:gd name="connsiteY3" fmla="*/ 110280 h 187493"/>
              <a:gd name="connsiteX4" fmla="*/ 58687 w 201132"/>
              <a:gd name="connsiteY4" fmla="*/ 91900 h 187493"/>
              <a:gd name="connsiteX5" fmla="*/ 113827 w 201132"/>
              <a:gd name="connsiteY5" fmla="*/ 59735 h 187493"/>
              <a:gd name="connsiteX6" fmla="*/ 127612 w 201132"/>
              <a:gd name="connsiteY6" fmla="*/ 41355 h 187493"/>
              <a:gd name="connsiteX7" fmla="*/ 127612 w 201132"/>
              <a:gd name="connsiteY7" fmla="*/ 22975 h 187493"/>
              <a:gd name="connsiteX8" fmla="*/ 145992 w 201132"/>
              <a:gd name="connsiteY8" fmla="*/ 0 h 18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2" h="187493">
                <a:moveTo>
                  <a:pt x="201132" y="174609"/>
                </a:moveTo>
                <a:cubicBezTo>
                  <a:pt x="136362" y="183245"/>
                  <a:pt x="68921" y="196153"/>
                  <a:pt x="3548" y="179204"/>
                </a:cubicBezTo>
                <a:cubicBezTo>
                  <a:pt x="-5471" y="176866"/>
                  <a:pt x="5197" y="160473"/>
                  <a:pt x="8143" y="151634"/>
                </a:cubicBezTo>
                <a:cubicBezTo>
                  <a:pt x="12913" y="137323"/>
                  <a:pt x="16779" y="121796"/>
                  <a:pt x="26523" y="110280"/>
                </a:cubicBezTo>
                <a:cubicBezTo>
                  <a:pt x="34499" y="100853"/>
                  <a:pt x="48534" y="98929"/>
                  <a:pt x="58687" y="91900"/>
                </a:cubicBezTo>
                <a:cubicBezTo>
                  <a:pt x="107452" y="58139"/>
                  <a:pt x="63771" y="76420"/>
                  <a:pt x="113827" y="59735"/>
                </a:cubicBezTo>
                <a:cubicBezTo>
                  <a:pt x="118422" y="53608"/>
                  <a:pt x="128871" y="48909"/>
                  <a:pt x="127612" y="41355"/>
                </a:cubicBezTo>
                <a:cubicBezTo>
                  <a:pt x="123842" y="18733"/>
                  <a:pt x="82369" y="45597"/>
                  <a:pt x="127612" y="22975"/>
                </a:cubicBezTo>
                <a:cubicBezTo>
                  <a:pt x="139205" y="5585"/>
                  <a:pt x="132897" y="13095"/>
                  <a:pt x="14599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1435F61-11E4-F4A8-5E1D-9DDB73966E1C}"/>
              </a:ext>
            </a:extLst>
          </p:cNvPr>
          <p:cNvSpPr/>
          <p:nvPr/>
        </p:nvSpPr>
        <p:spPr>
          <a:xfrm>
            <a:off x="3492181" y="2439932"/>
            <a:ext cx="804121" cy="661676"/>
          </a:xfrm>
          <a:custGeom>
            <a:avLst/>
            <a:gdLst>
              <a:gd name="connsiteX0" fmla="*/ 652486 w 804121"/>
              <a:gd name="connsiteY0" fmla="*/ 661676 h 661676"/>
              <a:gd name="connsiteX1" fmla="*/ 707626 w 804121"/>
              <a:gd name="connsiteY1" fmla="*/ 647891 h 661676"/>
              <a:gd name="connsiteX2" fmla="*/ 726006 w 804121"/>
              <a:gd name="connsiteY2" fmla="*/ 638701 h 661676"/>
              <a:gd name="connsiteX3" fmla="*/ 758171 w 804121"/>
              <a:gd name="connsiteY3" fmla="*/ 578966 h 661676"/>
              <a:gd name="connsiteX4" fmla="*/ 767361 w 804121"/>
              <a:gd name="connsiteY4" fmla="*/ 560587 h 661676"/>
              <a:gd name="connsiteX5" fmla="*/ 776551 w 804121"/>
              <a:gd name="connsiteY5" fmla="*/ 533017 h 661676"/>
              <a:gd name="connsiteX6" fmla="*/ 785741 w 804121"/>
              <a:gd name="connsiteY6" fmla="*/ 510042 h 661676"/>
              <a:gd name="connsiteX7" fmla="*/ 781146 w 804121"/>
              <a:gd name="connsiteY7" fmla="*/ 422737 h 661676"/>
              <a:gd name="connsiteX8" fmla="*/ 748981 w 804121"/>
              <a:gd name="connsiteY8" fmla="*/ 413547 h 661676"/>
              <a:gd name="connsiteX9" fmla="*/ 776551 w 804121"/>
              <a:gd name="connsiteY9" fmla="*/ 381383 h 661676"/>
              <a:gd name="connsiteX10" fmla="*/ 804121 w 804121"/>
              <a:gd name="connsiteY10" fmla="*/ 312458 h 661676"/>
              <a:gd name="connsiteX11" fmla="*/ 799526 w 804121"/>
              <a:gd name="connsiteY11" fmla="*/ 243533 h 661676"/>
              <a:gd name="connsiteX12" fmla="*/ 781146 w 804121"/>
              <a:gd name="connsiteY12" fmla="*/ 234343 h 661676"/>
              <a:gd name="connsiteX13" fmla="*/ 693841 w 804121"/>
              <a:gd name="connsiteY13" fmla="*/ 206774 h 661676"/>
              <a:gd name="connsiteX14" fmla="*/ 652486 w 804121"/>
              <a:gd name="connsiteY14" fmla="*/ 174609 h 661676"/>
              <a:gd name="connsiteX15" fmla="*/ 611132 w 804121"/>
              <a:gd name="connsiteY15" fmla="*/ 114874 h 661676"/>
              <a:gd name="connsiteX16" fmla="*/ 574372 w 804121"/>
              <a:gd name="connsiteY16" fmla="*/ 78114 h 661676"/>
              <a:gd name="connsiteX17" fmla="*/ 482472 w 804121"/>
              <a:gd name="connsiteY17" fmla="*/ 45949 h 661676"/>
              <a:gd name="connsiteX18" fmla="*/ 431928 w 804121"/>
              <a:gd name="connsiteY18" fmla="*/ 27570 h 661676"/>
              <a:gd name="connsiteX19" fmla="*/ 413548 w 804121"/>
              <a:gd name="connsiteY19" fmla="*/ 18380 h 661676"/>
              <a:gd name="connsiteX20" fmla="*/ 326243 w 804121"/>
              <a:gd name="connsiteY20" fmla="*/ 0 h 661676"/>
              <a:gd name="connsiteX21" fmla="*/ 266508 w 804121"/>
              <a:gd name="connsiteY21" fmla="*/ 4595 h 661676"/>
              <a:gd name="connsiteX22" fmla="*/ 234344 w 804121"/>
              <a:gd name="connsiteY22" fmla="*/ 22975 h 661676"/>
              <a:gd name="connsiteX23" fmla="*/ 206774 w 804121"/>
              <a:gd name="connsiteY23" fmla="*/ 32164 h 661676"/>
              <a:gd name="connsiteX24" fmla="*/ 156229 w 804121"/>
              <a:gd name="connsiteY24" fmla="*/ 50544 h 661676"/>
              <a:gd name="connsiteX25" fmla="*/ 119469 w 804121"/>
              <a:gd name="connsiteY25" fmla="*/ 73519 h 661676"/>
              <a:gd name="connsiteX26" fmla="*/ 87304 w 804121"/>
              <a:gd name="connsiteY26" fmla="*/ 82709 h 661676"/>
              <a:gd name="connsiteX27" fmla="*/ 50545 w 804121"/>
              <a:gd name="connsiteY27" fmla="*/ 101089 h 661676"/>
              <a:gd name="connsiteX28" fmla="*/ 27570 w 804121"/>
              <a:gd name="connsiteY28" fmla="*/ 110279 h 661676"/>
              <a:gd name="connsiteX29" fmla="*/ 0 w 804121"/>
              <a:gd name="connsiteY29" fmla="*/ 133254 h 66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04121" h="661676">
                <a:moveTo>
                  <a:pt x="652486" y="661676"/>
                </a:moveTo>
                <a:cubicBezTo>
                  <a:pt x="670866" y="657081"/>
                  <a:pt x="689543" y="653542"/>
                  <a:pt x="707626" y="647891"/>
                </a:cubicBezTo>
                <a:cubicBezTo>
                  <a:pt x="714164" y="645848"/>
                  <a:pt x="722943" y="644828"/>
                  <a:pt x="726006" y="638701"/>
                </a:cubicBezTo>
                <a:cubicBezTo>
                  <a:pt x="760394" y="569926"/>
                  <a:pt x="708396" y="608831"/>
                  <a:pt x="758171" y="578966"/>
                </a:cubicBezTo>
                <a:cubicBezTo>
                  <a:pt x="761234" y="572840"/>
                  <a:pt x="764817" y="566947"/>
                  <a:pt x="767361" y="560587"/>
                </a:cubicBezTo>
                <a:cubicBezTo>
                  <a:pt x="770959" y="551593"/>
                  <a:pt x="773240" y="542121"/>
                  <a:pt x="776551" y="533017"/>
                </a:cubicBezTo>
                <a:cubicBezTo>
                  <a:pt x="779370" y="525265"/>
                  <a:pt x="782678" y="517700"/>
                  <a:pt x="785741" y="510042"/>
                </a:cubicBezTo>
                <a:cubicBezTo>
                  <a:pt x="784209" y="480940"/>
                  <a:pt x="791520" y="449970"/>
                  <a:pt x="781146" y="422737"/>
                </a:cubicBezTo>
                <a:cubicBezTo>
                  <a:pt x="777176" y="412317"/>
                  <a:pt x="750212" y="424629"/>
                  <a:pt x="748981" y="413547"/>
                </a:cubicBezTo>
                <a:cubicBezTo>
                  <a:pt x="747422" y="399512"/>
                  <a:pt x="768718" y="393132"/>
                  <a:pt x="776551" y="381383"/>
                </a:cubicBezTo>
                <a:cubicBezTo>
                  <a:pt x="794076" y="355096"/>
                  <a:pt x="795922" y="341153"/>
                  <a:pt x="804121" y="312458"/>
                </a:cubicBezTo>
                <a:cubicBezTo>
                  <a:pt x="802589" y="289483"/>
                  <a:pt x="806023" y="265623"/>
                  <a:pt x="799526" y="243533"/>
                </a:cubicBezTo>
                <a:cubicBezTo>
                  <a:pt x="797593" y="236962"/>
                  <a:pt x="787616" y="236593"/>
                  <a:pt x="781146" y="234343"/>
                </a:cubicBezTo>
                <a:cubicBezTo>
                  <a:pt x="752322" y="224317"/>
                  <a:pt x="693841" y="206774"/>
                  <a:pt x="693841" y="206774"/>
                </a:cubicBezTo>
                <a:cubicBezTo>
                  <a:pt x="680056" y="196052"/>
                  <a:pt x="664835" y="186958"/>
                  <a:pt x="652486" y="174609"/>
                </a:cubicBezTo>
                <a:cubicBezTo>
                  <a:pt x="580834" y="102957"/>
                  <a:pt x="655375" y="167162"/>
                  <a:pt x="611132" y="114874"/>
                </a:cubicBezTo>
                <a:cubicBezTo>
                  <a:pt x="599939" y="101645"/>
                  <a:pt x="588674" y="87899"/>
                  <a:pt x="574372" y="78114"/>
                </a:cubicBezTo>
                <a:cubicBezTo>
                  <a:pt x="537555" y="52923"/>
                  <a:pt x="521610" y="56386"/>
                  <a:pt x="482472" y="45949"/>
                </a:cubicBezTo>
                <a:cubicBezTo>
                  <a:pt x="469741" y="42554"/>
                  <a:pt x="444600" y="33202"/>
                  <a:pt x="431928" y="27570"/>
                </a:cubicBezTo>
                <a:cubicBezTo>
                  <a:pt x="425669" y="24788"/>
                  <a:pt x="420046" y="20546"/>
                  <a:pt x="413548" y="18380"/>
                </a:cubicBezTo>
                <a:cubicBezTo>
                  <a:pt x="389530" y="10374"/>
                  <a:pt x="349414" y="4213"/>
                  <a:pt x="326243" y="0"/>
                </a:cubicBezTo>
                <a:cubicBezTo>
                  <a:pt x="306331" y="1532"/>
                  <a:pt x="285882" y="-249"/>
                  <a:pt x="266508" y="4595"/>
                </a:cubicBezTo>
                <a:cubicBezTo>
                  <a:pt x="254528" y="7590"/>
                  <a:pt x="245556" y="17800"/>
                  <a:pt x="234344" y="22975"/>
                </a:cubicBezTo>
                <a:cubicBezTo>
                  <a:pt x="225549" y="27034"/>
                  <a:pt x="215768" y="28567"/>
                  <a:pt x="206774" y="32164"/>
                </a:cubicBezTo>
                <a:cubicBezTo>
                  <a:pt x="153601" y="53432"/>
                  <a:pt x="235383" y="27928"/>
                  <a:pt x="156229" y="50544"/>
                </a:cubicBezTo>
                <a:cubicBezTo>
                  <a:pt x="142325" y="60972"/>
                  <a:pt x="135794" y="67583"/>
                  <a:pt x="119469" y="73519"/>
                </a:cubicBezTo>
                <a:cubicBezTo>
                  <a:pt x="108990" y="77330"/>
                  <a:pt x="97657" y="78568"/>
                  <a:pt x="87304" y="82709"/>
                </a:cubicBezTo>
                <a:cubicBezTo>
                  <a:pt x="74585" y="87797"/>
                  <a:pt x="63265" y="96001"/>
                  <a:pt x="50545" y="101089"/>
                </a:cubicBezTo>
                <a:lnTo>
                  <a:pt x="27570" y="110279"/>
                </a:lnTo>
                <a:cubicBezTo>
                  <a:pt x="16105" y="138942"/>
                  <a:pt x="26628" y="133254"/>
                  <a:pt x="0" y="1332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98F3531-AFD0-C9F6-1074-7F3B17360070}"/>
              </a:ext>
            </a:extLst>
          </p:cNvPr>
          <p:cNvSpPr/>
          <p:nvPr/>
        </p:nvSpPr>
        <p:spPr>
          <a:xfrm>
            <a:off x="3253185" y="2484499"/>
            <a:ext cx="267456" cy="166190"/>
          </a:xfrm>
          <a:custGeom>
            <a:avLst/>
            <a:gdLst>
              <a:gd name="connsiteX0" fmla="*/ 266566 w 267456"/>
              <a:gd name="connsiteY0" fmla="*/ 102472 h 166190"/>
              <a:gd name="connsiteX1" fmla="*/ 252781 w 267456"/>
              <a:gd name="connsiteY1" fmla="*/ 125447 h 166190"/>
              <a:gd name="connsiteX2" fmla="*/ 229806 w 267456"/>
              <a:gd name="connsiteY2" fmla="*/ 134637 h 166190"/>
              <a:gd name="connsiteX3" fmla="*/ 170071 w 267456"/>
              <a:gd name="connsiteY3" fmla="*/ 157612 h 166190"/>
              <a:gd name="connsiteX4" fmla="*/ 13842 w 267456"/>
              <a:gd name="connsiteY4" fmla="*/ 148422 h 166190"/>
              <a:gd name="connsiteX5" fmla="*/ 27627 w 267456"/>
              <a:gd name="connsiteY5" fmla="*/ 24357 h 166190"/>
              <a:gd name="connsiteX6" fmla="*/ 78172 w 267456"/>
              <a:gd name="connsiteY6" fmla="*/ 10572 h 166190"/>
              <a:gd name="connsiteX7" fmla="*/ 197641 w 267456"/>
              <a:gd name="connsiteY7" fmla="*/ 1382 h 166190"/>
              <a:gd name="connsiteX8" fmla="*/ 257376 w 267456"/>
              <a:gd name="connsiteY8" fmla="*/ 5977 h 166190"/>
              <a:gd name="connsiteX9" fmla="*/ 266566 w 267456"/>
              <a:gd name="connsiteY9" fmla="*/ 47332 h 166190"/>
              <a:gd name="connsiteX10" fmla="*/ 229806 w 267456"/>
              <a:gd name="connsiteY10" fmla="*/ 116257 h 166190"/>
              <a:gd name="connsiteX11" fmla="*/ 193046 w 267456"/>
              <a:gd name="connsiteY11" fmla="*/ 143827 h 166190"/>
              <a:gd name="connsiteX12" fmla="*/ 133311 w 267456"/>
              <a:gd name="connsiteY12" fmla="*/ 153017 h 166190"/>
              <a:gd name="connsiteX13" fmla="*/ 101147 w 267456"/>
              <a:gd name="connsiteY13" fmla="*/ 148422 h 166190"/>
              <a:gd name="connsiteX14" fmla="*/ 73577 w 267456"/>
              <a:gd name="connsiteY14" fmla="*/ 70307 h 166190"/>
              <a:gd name="connsiteX15" fmla="*/ 257376 w 267456"/>
              <a:gd name="connsiteY15" fmla="*/ 33547 h 166190"/>
              <a:gd name="connsiteX16" fmla="*/ 248186 w 267456"/>
              <a:gd name="connsiteY16" fmla="*/ 93282 h 166190"/>
              <a:gd name="connsiteX17" fmla="*/ 229806 w 267456"/>
              <a:gd name="connsiteY17" fmla="*/ 116257 h 166190"/>
              <a:gd name="connsiteX18" fmla="*/ 220616 w 267456"/>
              <a:gd name="connsiteY18" fmla="*/ 134637 h 166190"/>
              <a:gd name="connsiteX19" fmla="*/ 193046 w 267456"/>
              <a:gd name="connsiteY19" fmla="*/ 130042 h 166190"/>
              <a:gd name="connsiteX20" fmla="*/ 179261 w 267456"/>
              <a:gd name="connsiteY20" fmla="*/ 120852 h 166190"/>
              <a:gd name="connsiteX21" fmla="*/ 151691 w 267456"/>
              <a:gd name="connsiteY21" fmla="*/ 97877 h 166190"/>
              <a:gd name="connsiteX22" fmla="*/ 216021 w 267456"/>
              <a:gd name="connsiteY22" fmla="*/ 70307 h 16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7456" h="166190">
                <a:moveTo>
                  <a:pt x="266566" y="102472"/>
                </a:moveTo>
                <a:cubicBezTo>
                  <a:pt x="261971" y="110130"/>
                  <a:pt x="259502" y="119566"/>
                  <a:pt x="252781" y="125447"/>
                </a:cubicBezTo>
                <a:cubicBezTo>
                  <a:pt x="246574" y="130879"/>
                  <a:pt x="237343" y="131287"/>
                  <a:pt x="229806" y="134637"/>
                </a:cubicBezTo>
                <a:cubicBezTo>
                  <a:pt x="182741" y="155555"/>
                  <a:pt x="251204" y="130568"/>
                  <a:pt x="170071" y="157612"/>
                </a:cubicBezTo>
                <a:cubicBezTo>
                  <a:pt x="117995" y="154549"/>
                  <a:pt x="51937" y="184060"/>
                  <a:pt x="13842" y="148422"/>
                </a:cubicBezTo>
                <a:cubicBezTo>
                  <a:pt x="-16544" y="119996"/>
                  <a:pt x="10031" y="62063"/>
                  <a:pt x="27627" y="24357"/>
                </a:cubicBezTo>
                <a:cubicBezTo>
                  <a:pt x="35012" y="8532"/>
                  <a:pt x="60866" y="12911"/>
                  <a:pt x="78172" y="10572"/>
                </a:cubicBezTo>
                <a:cubicBezTo>
                  <a:pt x="117753" y="5223"/>
                  <a:pt x="157818" y="4445"/>
                  <a:pt x="197641" y="1382"/>
                </a:cubicBezTo>
                <a:cubicBezTo>
                  <a:pt x="217553" y="2914"/>
                  <a:pt x="240760" y="-5101"/>
                  <a:pt x="257376" y="5977"/>
                </a:cubicBezTo>
                <a:cubicBezTo>
                  <a:pt x="269126" y="13810"/>
                  <a:pt x="268044" y="33288"/>
                  <a:pt x="266566" y="47332"/>
                </a:cubicBezTo>
                <a:cubicBezTo>
                  <a:pt x="264377" y="68124"/>
                  <a:pt x="246700" y="100771"/>
                  <a:pt x="229806" y="116257"/>
                </a:cubicBezTo>
                <a:cubicBezTo>
                  <a:pt x="218515" y="126607"/>
                  <a:pt x="207359" y="138374"/>
                  <a:pt x="193046" y="143827"/>
                </a:cubicBezTo>
                <a:cubicBezTo>
                  <a:pt x="174220" y="150999"/>
                  <a:pt x="153223" y="149954"/>
                  <a:pt x="133311" y="153017"/>
                </a:cubicBezTo>
                <a:cubicBezTo>
                  <a:pt x="122590" y="151485"/>
                  <a:pt x="107488" y="157202"/>
                  <a:pt x="101147" y="148422"/>
                </a:cubicBezTo>
                <a:cubicBezTo>
                  <a:pt x="84980" y="126037"/>
                  <a:pt x="73577" y="70307"/>
                  <a:pt x="73577" y="70307"/>
                </a:cubicBezTo>
                <a:cubicBezTo>
                  <a:pt x="171429" y="7401"/>
                  <a:pt x="112433" y="27972"/>
                  <a:pt x="257376" y="33547"/>
                </a:cubicBezTo>
                <a:cubicBezTo>
                  <a:pt x="254313" y="53459"/>
                  <a:pt x="254557" y="74170"/>
                  <a:pt x="248186" y="93282"/>
                </a:cubicBezTo>
                <a:cubicBezTo>
                  <a:pt x="245085" y="102586"/>
                  <a:pt x="235246" y="108097"/>
                  <a:pt x="229806" y="116257"/>
                </a:cubicBezTo>
                <a:cubicBezTo>
                  <a:pt x="226006" y="121956"/>
                  <a:pt x="223679" y="128510"/>
                  <a:pt x="220616" y="134637"/>
                </a:cubicBezTo>
                <a:cubicBezTo>
                  <a:pt x="211426" y="133105"/>
                  <a:pt x="201885" y="132988"/>
                  <a:pt x="193046" y="130042"/>
                </a:cubicBezTo>
                <a:cubicBezTo>
                  <a:pt x="187807" y="128296"/>
                  <a:pt x="183620" y="124242"/>
                  <a:pt x="179261" y="120852"/>
                </a:cubicBezTo>
                <a:cubicBezTo>
                  <a:pt x="169818" y="113508"/>
                  <a:pt x="160881" y="105535"/>
                  <a:pt x="151691" y="97877"/>
                </a:cubicBezTo>
                <a:cubicBezTo>
                  <a:pt x="183491" y="59717"/>
                  <a:pt x="162703" y="70307"/>
                  <a:pt x="216021" y="703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/>
      <p:bldP spid="12" grpId="0" animBg="1"/>
      <p:bldP spid="50" grpId="0" animBg="1"/>
      <p:bldP spid="5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4. </a:t>
            </a:r>
            <a:r>
              <a:rPr lang="en-US" dirty="0" err="1"/>
              <a:t>Physarum</a:t>
            </a:r>
            <a:r>
              <a:rPr lang="en-US" dirty="0"/>
              <a:t>. Optimization.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2 Ins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111E47-F5D1-7F77-6B52-66BE5020CB3A}"/>
              </a:ext>
            </a:extLst>
          </p:cNvPr>
          <p:cNvSpPr/>
          <p:nvPr/>
        </p:nvSpPr>
        <p:spPr>
          <a:xfrm>
            <a:off x="2752390" y="1695546"/>
            <a:ext cx="3437332" cy="2531831"/>
          </a:xfrm>
          <a:custGeom>
            <a:avLst/>
            <a:gdLst>
              <a:gd name="connsiteX0" fmla="*/ 2187208 w 3437332"/>
              <a:gd name="connsiteY0" fmla="*/ 2196398 h 2531831"/>
              <a:gd name="connsiteX1" fmla="*/ 2178018 w 3437332"/>
              <a:gd name="connsiteY1" fmla="*/ 2228563 h 2531831"/>
              <a:gd name="connsiteX2" fmla="*/ 2164233 w 3437332"/>
              <a:gd name="connsiteY2" fmla="*/ 2265322 h 2531831"/>
              <a:gd name="connsiteX3" fmla="*/ 2173423 w 3437332"/>
              <a:gd name="connsiteY3" fmla="*/ 2343437 h 2531831"/>
              <a:gd name="connsiteX4" fmla="*/ 2182613 w 3437332"/>
              <a:gd name="connsiteY4" fmla="*/ 2393982 h 2531831"/>
              <a:gd name="connsiteX5" fmla="*/ 2210183 w 3437332"/>
              <a:gd name="connsiteY5" fmla="*/ 2412362 h 2531831"/>
              <a:gd name="connsiteX6" fmla="*/ 2219373 w 3437332"/>
              <a:gd name="connsiteY6" fmla="*/ 2444526 h 2531831"/>
              <a:gd name="connsiteX7" fmla="*/ 2251538 w 3437332"/>
              <a:gd name="connsiteY7" fmla="*/ 2462906 h 2531831"/>
              <a:gd name="connsiteX8" fmla="*/ 2329652 w 3437332"/>
              <a:gd name="connsiteY8" fmla="*/ 2495071 h 2531831"/>
              <a:gd name="connsiteX9" fmla="*/ 2348032 w 3437332"/>
              <a:gd name="connsiteY9" fmla="*/ 2504261 h 2531831"/>
              <a:gd name="connsiteX10" fmla="*/ 2646705 w 3437332"/>
              <a:gd name="connsiteY10" fmla="*/ 2531831 h 2531831"/>
              <a:gd name="connsiteX11" fmla="*/ 2977544 w 3437332"/>
              <a:gd name="connsiteY11" fmla="*/ 2527236 h 2531831"/>
              <a:gd name="connsiteX12" fmla="*/ 3074038 w 3437332"/>
              <a:gd name="connsiteY12" fmla="*/ 2499666 h 2531831"/>
              <a:gd name="connsiteX13" fmla="*/ 3170533 w 3437332"/>
              <a:gd name="connsiteY13" fmla="*/ 2444526 h 2531831"/>
              <a:gd name="connsiteX14" fmla="*/ 3207292 w 3437332"/>
              <a:gd name="connsiteY14" fmla="*/ 2416957 h 2531831"/>
              <a:gd name="connsiteX15" fmla="*/ 3290002 w 3437332"/>
              <a:gd name="connsiteY15" fmla="*/ 2366412 h 2531831"/>
              <a:gd name="connsiteX16" fmla="*/ 3335952 w 3437332"/>
              <a:gd name="connsiteY16" fmla="*/ 2297487 h 2531831"/>
              <a:gd name="connsiteX17" fmla="*/ 3358927 w 3437332"/>
              <a:gd name="connsiteY17" fmla="*/ 2269917 h 2531831"/>
              <a:gd name="connsiteX18" fmla="*/ 3395686 w 3437332"/>
              <a:gd name="connsiteY18" fmla="*/ 2168828 h 2531831"/>
              <a:gd name="connsiteX19" fmla="*/ 3409471 w 3437332"/>
              <a:gd name="connsiteY19" fmla="*/ 2104498 h 2531831"/>
              <a:gd name="connsiteX20" fmla="*/ 3427851 w 3437332"/>
              <a:gd name="connsiteY20" fmla="*/ 2044764 h 2531831"/>
              <a:gd name="connsiteX21" fmla="*/ 3437041 w 3437332"/>
              <a:gd name="connsiteY21" fmla="*/ 1985029 h 2531831"/>
              <a:gd name="connsiteX22" fmla="*/ 3432446 w 3437332"/>
              <a:gd name="connsiteY22" fmla="*/ 1847180 h 2531831"/>
              <a:gd name="connsiteX23" fmla="*/ 3423256 w 3437332"/>
              <a:gd name="connsiteY23" fmla="*/ 1815015 h 2531831"/>
              <a:gd name="connsiteX24" fmla="*/ 3400281 w 3437332"/>
              <a:gd name="connsiteY24" fmla="*/ 1727710 h 2531831"/>
              <a:gd name="connsiteX25" fmla="*/ 3391091 w 3437332"/>
              <a:gd name="connsiteY25" fmla="*/ 1658786 h 2531831"/>
              <a:gd name="connsiteX26" fmla="*/ 3381901 w 3437332"/>
              <a:gd name="connsiteY26" fmla="*/ 1617431 h 2531831"/>
              <a:gd name="connsiteX27" fmla="*/ 3372712 w 3437332"/>
              <a:gd name="connsiteY27" fmla="*/ 1539316 h 2531831"/>
              <a:gd name="connsiteX28" fmla="*/ 3354332 w 3437332"/>
              <a:gd name="connsiteY28" fmla="*/ 1479582 h 2531831"/>
              <a:gd name="connsiteX29" fmla="*/ 3331357 w 3437332"/>
              <a:gd name="connsiteY29" fmla="*/ 1438227 h 2531831"/>
              <a:gd name="connsiteX30" fmla="*/ 3303787 w 3437332"/>
              <a:gd name="connsiteY30" fmla="*/ 1369302 h 2531831"/>
              <a:gd name="connsiteX31" fmla="*/ 3294597 w 3437332"/>
              <a:gd name="connsiteY31" fmla="*/ 1350922 h 2531831"/>
              <a:gd name="connsiteX32" fmla="*/ 3276217 w 3437332"/>
              <a:gd name="connsiteY32" fmla="*/ 1337137 h 2531831"/>
              <a:gd name="connsiteX33" fmla="*/ 3244052 w 3437332"/>
              <a:gd name="connsiteY33" fmla="*/ 1309568 h 2531831"/>
              <a:gd name="connsiteX34" fmla="*/ 3225672 w 3437332"/>
              <a:gd name="connsiteY34" fmla="*/ 1277403 h 2531831"/>
              <a:gd name="connsiteX35" fmla="*/ 3202697 w 3437332"/>
              <a:gd name="connsiteY35" fmla="*/ 1268213 h 2531831"/>
              <a:gd name="connsiteX36" fmla="*/ 3147558 w 3437332"/>
              <a:gd name="connsiteY36" fmla="*/ 1231453 h 2531831"/>
              <a:gd name="connsiteX37" fmla="*/ 3124583 w 3437332"/>
              <a:gd name="connsiteY37" fmla="*/ 1208478 h 2531831"/>
              <a:gd name="connsiteX38" fmla="*/ 3078633 w 3437332"/>
              <a:gd name="connsiteY38" fmla="*/ 1199288 h 2531831"/>
              <a:gd name="connsiteX39" fmla="*/ 3046468 w 3437332"/>
              <a:gd name="connsiteY39" fmla="*/ 1171718 h 2531831"/>
              <a:gd name="connsiteX40" fmla="*/ 3005114 w 3437332"/>
              <a:gd name="connsiteY40" fmla="*/ 1139553 h 2531831"/>
              <a:gd name="connsiteX41" fmla="*/ 2963759 w 3437332"/>
              <a:gd name="connsiteY41" fmla="*/ 1102794 h 2531831"/>
              <a:gd name="connsiteX42" fmla="*/ 2913214 w 3437332"/>
              <a:gd name="connsiteY42" fmla="*/ 1070629 h 2531831"/>
              <a:gd name="connsiteX43" fmla="*/ 2885644 w 3437332"/>
              <a:gd name="connsiteY43" fmla="*/ 1052249 h 2531831"/>
              <a:gd name="connsiteX44" fmla="*/ 2724820 w 3437332"/>
              <a:gd name="connsiteY44" fmla="*/ 1033869 h 2531831"/>
              <a:gd name="connsiteX45" fmla="*/ 2416957 w 3437332"/>
              <a:gd name="connsiteY45" fmla="*/ 1038464 h 2531831"/>
              <a:gd name="connsiteX46" fmla="*/ 2338842 w 3437332"/>
              <a:gd name="connsiteY46" fmla="*/ 1061439 h 2531831"/>
              <a:gd name="connsiteX47" fmla="*/ 2288297 w 3437332"/>
              <a:gd name="connsiteY47" fmla="*/ 1070629 h 2531831"/>
              <a:gd name="connsiteX48" fmla="*/ 2251538 w 3437332"/>
              <a:gd name="connsiteY48" fmla="*/ 1079819 h 2531831"/>
              <a:gd name="connsiteX49" fmla="*/ 2132068 w 3437332"/>
              <a:gd name="connsiteY49" fmla="*/ 1130364 h 2531831"/>
              <a:gd name="connsiteX50" fmla="*/ 2081524 w 3437332"/>
              <a:gd name="connsiteY50" fmla="*/ 1139553 h 2531831"/>
              <a:gd name="connsiteX51" fmla="*/ 2040169 w 3437332"/>
              <a:gd name="connsiteY51" fmla="*/ 1148743 h 2531831"/>
              <a:gd name="connsiteX52" fmla="*/ 1980434 w 3437332"/>
              <a:gd name="connsiteY52" fmla="*/ 1157933 h 2531831"/>
              <a:gd name="connsiteX53" fmla="*/ 1893130 w 3437332"/>
              <a:gd name="connsiteY53" fmla="*/ 1180908 h 2531831"/>
              <a:gd name="connsiteX54" fmla="*/ 1870155 w 3437332"/>
              <a:gd name="connsiteY54" fmla="*/ 1190098 h 2531831"/>
              <a:gd name="connsiteX55" fmla="*/ 1810420 w 3437332"/>
              <a:gd name="connsiteY55" fmla="*/ 1208478 h 2531831"/>
              <a:gd name="connsiteX56" fmla="*/ 1723116 w 3437332"/>
              <a:gd name="connsiteY56" fmla="*/ 1231453 h 2531831"/>
              <a:gd name="connsiteX57" fmla="*/ 1585266 w 3437332"/>
              <a:gd name="connsiteY57" fmla="*/ 1277403 h 2531831"/>
              <a:gd name="connsiteX58" fmla="*/ 1566886 w 3437332"/>
              <a:gd name="connsiteY58" fmla="*/ 1291188 h 2531831"/>
              <a:gd name="connsiteX59" fmla="*/ 1543912 w 3437332"/>
              <a:gd name="connsiteY59" fmla="*/ 1300378 h 2531831"/>
              <a:gd name="connsiteX60" fmla="*/ 1507152 w 3437332"/>
              <a:gd name="connsiteY60" fmla="*/ 1318758 h 2531831"/>
              <a:gd name="connsiteX61" fmla="*/ 1484177 w 3437332"/>
              <a:gd name="connsiteY61" fmla="*/ 1327947 h 2531831"/>
              <a:gd name="connsiteX62" fmla="*/ 1447417 w 3437332"/>
              <a:gd name="connsiteY62" fmla="*/ 1346327 h 2531831"/>
              <a:gd name="connsiteX63" fmla="*/ 1415252 w 3437332"/>
              <a:gd name="connsiteY63" fmla="*/ 1387682 h 2531831"/>
              <a:gd name="connsiteX64" fmla="*/ 1369302 w 3437332"/>
              <a:gd name="connsiteY64" fmla="*/ 1396872 h 2531831"/>
              <a:gd name="connsiteX65" fmla="*/ 1346328 w 3437332"/>
              <a:gd name="connsiteY65" fmla="*/ 1406062 h 2531831"/>
              <a:gd name="connsiteX66" fmla="*/ 1327948 w 3437332"/>
              <a:gd name="connsiteY66" fmla="*/ 1415252 h 2531831"/>
              <a:gd name="connsiteX67" fmla="*/ 1268213 w 3437332"/>
              <a:gd name="connsiteY67" fmla="*/ 1429037 h 2531831"/>
              <a:gd name="connsiteX68" fmla="*/ 1208478 w 3437332"/>
              <a:gd name="connsiteY68" fmla="*/ 1410657 h 2531831"/>
              <a:gd name="connsiteX69" fmla="*/ 1190098 w 3437332"/>
              <a:gd name="connsiteY69" fmla="*/ 1383087 h 2531831"/>
              <a:gd name="connsiteX70" fmla="*/ 1171719 w 3437332"/>
              <a:gd name="connsiteY70" fmla="*/ 1350922 h 2531831"/>
              <a:gd name="connsiteX71" fmla="*/ 1176314 w 3437332"/>
              <a:gd name="connsiteY71" fmla="*/ 1272808 h 2531831"/>
              <a:gd name="connsiteX72" fmla="*/ 1203883 w 3437332"/>
              <a:gd name="connsiteY72" fmla="*/ 1263618 h 2531831"/>
              <a:gd name="connsiteX73" fmla="*/ 1236048 w 3437332"/>
              <a:gd name="connsiteY73" fmla="*/ 1203883 h 2531831"/>
              <a:gd name="connsiteX74" fmla="*/ 1254428 w 3437332"/>
              <a:gd name="connsiteY74" fmla="*/ 1185503 h 2531831"/>
              <a:gd name="connsiteX75" fmla="*/ 1263618 w 3437332"/>
              <a:gd name="connsiteY75" fmla="*/ 1107389 h 2531831"/>
              <a:gd name="connsiteX76" fmla="*/ 1259023 w 3437332"/>
              <a:gd name="connsiteY76" fmla="*/ 1084414 h 2531831"/>
              <a:gd name="connsiteX77" fmla="*/ 1231453 w 3437332"/>
              <a:gd name="connsiteY77" fmla="*/ 1066034 h 2531831"/>
              <a:gd name="connsiteX78" fmla="*/ 1180908 w 3437332"/>
              <a:gd name="connsiteY78" fmla="*/ 1056844 h 2531831"/>
              <a:gd name="connsiteX79" fmla="*/ 1070629 w 3437332"/>
              <a:gd name="connsiteY79" fmla="*/ 1061439 h 2531831"/>
              <a:gd name="connsiteX80" fmla="*/ 1043059 w 3437332"/>
              <a:gd name="connsiteY80" fmla="*/ 1070629 h 2531831"/>
              <a:gd name="connsiteX81" fmla="*/ 1001704 w 3437332"/>
              <a:gd name="connsiteY81" fmla="*/ 1079819 h 2531831"/>
              <a:gd name="connsiteX82" fmla="*/ 983325 w 3437332"/>
              <a:gd name="connsiteY82" fmla="*/ 1093604 h 2531831"/>
              <a:gd name="connsiteX83" fmla="*/ 905210 w 3437332"/>
              <a:gd name="connsiteY83" fmla="*/ 1098199 h 2531831"/>
              <a:gd name="connsiteX84" fmla="*/ 891425 w 3437332"/>
              <a:gd name="connsiteY84" fmla="*/ 1084414 h 2531831"/>
              <a:gd name="connsiteX85" fmla="*/ 873045 w 3437332"/>
              <a:gd name="connsiteY85" fmla="*/ 1047654 h 2531831"/>
              <a:gd name="connsiteX86" fmla="*/ 886830 w 3437332"/>
              <a:gd name="connsiteY86" fmla="*/ 978729 h 2531831"/>
              <a:gd name="connsiteX87" fmla="*/ 909805 w 3437332"/>
              <a:gd name="connsiteY87" fmla="*/ 969539 h 2531831"/>
              <a:gd name="connsiteX88" fmla="*/ 928185 w 3437332"/>
              <a:gd name="connsiteY88" fmla="*/ 946565 h 2531831"/>
              <a:gd name="connsiteX89" fmla="*/ 946565 w 3437332"/>
              <a:gd name="connsiteY89" fmla="*/ 937375 h 2531831"/>
              <a:gd name="connsiteX90" fmla="*/ 960350 w 3437332"/>
              <a:gd name="connsiteY90" fmla="*/ 928185 h 2531831"/>
              <a:gd name="connsiteX91" fmla="*/ 978730 w 3437332"/>
              <a:gd name="connsiteY91" fmla="*/ 831690 h 2531831"/>
              <a:gd name="connsiteX92" fmla="*/ 974135 w 3437332"/>
              <a:gd name="connsiteY92" fmla="*/ 799525 h 2531831"/>
              <a:gd name="connsiteX93" fmla="*/ 941970 w 3437332"/>
              <a:gd name="connsiteY93" fmla="*/ 790335 h 2531831"/>
              <a:gd name="connsiteX94" fmla="*/ 905210 w 3437332"/>
              <a:gd name="connsiteY94" fmla="*/ 781145 h 2531831"/>
              <a:gd name="connsiteX95" fmla="*/ 698436 w 3437332"/>
              <a:gd name="connsiteY95" fmla="*/ 771956 h 2531831"/>
              <a:gd name="connsiteX96" fmla="*/ 537612 w 3437332"/>
              <a:gd name="connsiteY96" fmla="*/ 712221 h 2531831"/>
              <a:gd name="connsiteX97" fmla="*/ 533017 w 3437332"/>
              <a:gd name="connsiteY97" fmla="*/ 620321 h 2531831"/>
              <a:gd name="connsiteX98" fmla="*/ 565182 w 3437332"/>
              <a:gd name="connsiteY98" fmla="*/ 611131 h 2531831"/>
              <a:gd name="connsiteX99" fmla="*/ 634106 w 3437332"/>
              <a:gd name="connsiteY99" fmla="*/ 574372 h 2531831"/>
              <a:gd name="connsiteX100" fmla="*/ 643296 w 3437332"/>
              <a:gd name="connsiteY100" fmla="*/ 542207 h 2531831"/>
              <a:gd name="connsiteX101" fmla="*/ 661676 w 3437332"/>
              <a:gd name="connsiteY101" fmla="*/ 514637 h 2531831"/>
              <a:gd name="connsiteX102" fmla="*/ 624917 w 3437332"/>
              <a:gd name="connsiteY102" fmla="*/ 473282 h 2531831"/>
              <a:gd name="connsiteX103" fmla="*/ 477877 w 3437332"/>
              <a:gd name="connsiteY103" fmla="*/ 445712 h 2531831"/>
              <a:gd name="connsiteX104" fmla="*/ 298673 w 3437332"/>
              <a:gd name="connsiteY104" fmla="*/ 413547 h 2531831"/>
              <a:gd name="connsiteX105" fmla="*/ 188394 w 3437332"/>
              <a:gd name="connsiteY105" fmla="*/ 344623 h 2531831"/>
              <a:gd name="connsiteX106" fmla="*/ 192989 w 3437332"/>
              <a:gd name="connsiteY106" fmla="*/ 294078 h 2531831"/>
              <a:gd name="connsiteX107" fmla="*/ 261914 w 3437332"/>
              <a:gd name="connsiteY107" fmla="*/ 252723 h 2531831"/>
              <a:gd name="connsiteX108" fmla="*/ 303268 w 3437332"/>
              <a:gd name="connsiteY108" fmla="*/ 243533 h 2531831"/>
              <a:gd name="connsiteX109" fmla="*/ 358408 w 3437332"/>
              <a:gd name="connsiteY109" fmla="*/ 206774 h 2531831"/>
              <a:gd name="connsiteX110" fmla="*/ 372193 w 3437332"/>
              <a:gd name="connsiteY110" fmla="*/ 174609 h 2531831"/>
              <a:gd name="connsiteX111" fmla="*/ 363003 w 3437332"/>
              <a:gd name="connsiteY111" fmla="*/ 156229 h 2531831"/>
              <a:gd name="connsiteX112" fmla="*/ 87304 w 3437332"/>
              <a:gd name="connsiteY112" fmla="*/ 147039 h 2531831"/>
              <a:gd name="connsiteX113" fmla="*/ 59735 w 3437332"/>
              <a:gd name="connsiteY113" fmla="*/ 137849 h 2531831"/>
              <a:gd name="connsiteX114" fmla="*/ 41355 w 3437332"/>
              <a:gd name="connsiteY114" fmla="*/ 114874 h 2531831"/>
              <a:gd name="connsiteX115" fmla="*/ 27570 w 3437332"/>
              <a:gd name="connsiteY115" fmla="*/ 105684 h 2531831"/>
              <a:gd name="connsiteX116" fmla="*/ 18380 w 3437332"/>
              <a:gd name="connsiteY116" fmla="*/ 68924 h 2531831"/>
              <a:gd name="connsiteX117" fmla="*/ 9190 w 3437332"/>
              <a:gd name="connsiteY117" fmla="*/ 27570 h 2531831"/>
              <a:gd name="connsiteX118" fmla="*/ 0 w 3437332"/>
              <a:gd name="connsiteY118" fmla="*/ 0 h 253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3437332" h="2531831">
                <a:moveTo>
                  <a:pt x="2187208" y="2196398"/>
                </a:moveTo>
                <a:cubicBezTo>
                  <a:pt x="2184145" y="2207120"/>
                  <a:pt x="2181544" y="2217985"/>
                  <a:pt x="2178018" y="2228563"/>
                </a:cubicBezTo>
                <a:cubicBezTo>
                  <a:pt x="2173880" y="2240978"/>
                  <a:pt x="2164756" y="2252246"/>
                  <a:pt x="2164233" y="2265322"/>
                </a:cubicBezTo>
                <a:cubicBezTo>
                  <a:pt x="2163185" y="2291519"/>
                  <a:pt x="2169715" y="2317483"/>
                  <a:pt x="2173423" y="2343437"/>
                </a:cubicBezTo>
                <a:cubicBezTo>
                  <a:pt x="2175845" y="2360389"/>
                  <a:pt x="2174554" y="2378872"/>
                  <a:pt x="2182613" y="2393982"/>
                </a:cubicBezTo>
                <a:cubicBezTo>
                  <a:pt x="2187811" y="2403728"/>
                  <a:pt x="2200993" y="2406235"/>
                  <a:pt x="2210183" y="2412362"/>
                </a:cubicBezTo>
                <a:cubicBezTo>
                  <a:pt x="2213246" y="2423083"/>
                  <a:pt x="2212312" y="2435896"/>
                  <a:pt x="2219373" y="2444526"/>
                </a:cubicBezTo>
                <a:cubicBezTo>
                  <a:pt x="2227193" y="2454083"/>
                  <a:pt x="2240642" y="2457095"/>
                  <a:pt x="2251538" y="2462906"/>
                </a:cubicBezTo>
                <a:cubicBezTo>
                  <a:pt x="2307813" y="2492920"/>
                  <a:pt x="2268386" y="2471507"/>
                  <a:pt x="2329652" y="2495071"/>
                </a:cubicBezTo>
                <a:cubicBezTo>
                  <a:pt x="2336045" y="2497530"/>
                  <a:pt x="2341358" y="2502721"/>
                  <a:pt x="2348032" y="2504261"/>
                </a:cubicBezTo>
                <a:cubicBezTo>
                  <a:pt x="2469901" y="2532385"/>
                  <a:pt x="2499786" y="2524997"/>
                  <a:pt x="2646705" y="2531831"/>
                </a:cubicBezTo>
                <a:cubicBezTo>
                  <a:pt x="2756985" y="2530299"/>
                  <a:pt x="2867322" y="2531126"/>
                  <a:pt x="2977544" y="2527236"/>
                </a:cubicBezTo>
                <a:cubicBezTo>
                  <a:pt x="3025929" y="2525528"/>
                  <a:pt x="3036185" y="2520551"/>
                  <a:pt x="3074038" y="2499666"/>
                </a:cubicBezTo>
                <a:cubicBezTo>
                  <a:pt x="3106475" y="2481770"/>
                  <a:pt x="3140896" y="2466754"/>
                  <a:pt x="3170533" y="2444526"/>
                </a:cubicBezTo>
                <a:cubicBezTo>
                  <a:pt x="3182786" y="2435336"/>
                  <a:pt x="3194037" y="2424631"/>
                  <a:pt x="3207292" y="2416957"/>
                </a:cubicBezTo>
                <a:cubicBezTo>
                  <a:pt x="3247811" y="2393499"/>
                  <a:pt x="3261244" y="2401936"/>
                  <a:pt x="3290002" y="2366412"/>
                </a:cubicBezTo>
                <a:cubicBezTo>
                  <a:pt x="3307376" y="2344950"/>
                  <a:pt x="3318275" y="2318700"/>
                  <a:pt x="3335952" y="2297487"/>
                </a:cubicBezTo>
                <a:lnTo>
                  <a:pt x="3358927" y="2269917"/>
                </a:lnTo>
                <a:cubicBezTo>
                  <a:pt x="3384855" y="2153245"/>
                  <a:pt x="3343594" y="2325108"/>
                  <a:pt x="3395686" y="2168828"/>
                </a:cubicBezTo>
                <a:cubicBezTo>
                  <a:pt x="3402621" y="2148023"/>
                  <a:pt x="3403967" y="2125726"/>
                  <a:pt x="3409471" y="2104498"/>
                </a:cubicBezTo>
                <a:cubicBezTo>
                  <a:pt x="3414699" y="2084332"/>
                  <a:pt x="3421724" y="2064675"/>
                  <a:pt x="3427851" y="2044764"/>
                </a:cubicBezTo>
                <a:cubicBezTo>
                  <a:pt x="3430914" y="2024852"/>
                  <a:pt x="3436573" y="2005169"/>
                  <a:pt x="3437041" y="1985029"/>
                </a:cubicBezTo>
                <a:cubicBezTo>
                  <a:pt x="3438110" y="1939066"/>
                  <a:pt x="3436162" y="1893005"/>
                  <a:pt x="3432446" y="1847180"/>
                </a:cubicBezTo>
                <a:cubicBezTo>
                  <a:pt x="3431545" y="1836066"/>
                  <a:pt x="3425675" y="1825900"/>
                  <a:pt x="3423256" y="1815015"/>
                </a:cubicBezTo>
                <a:cubicBezTo>
                  <a:pt x="3405435" y="1734822"/>
                  <a:pt x="3424885" y="1793322"/>
                  <a:pt x="3400281" y="1727710"/>
                </a:cubicBezTo>
                <a:cubicBezTo>
                  <a:pt x="3397218" y="1704735"/>
                  <a:pt x="3394901" y="1681649"/>
                  <a:pt x="3391091" y="1658786"/>
                </a:cubicBezTo>
                <a:cubicBezTo>
                  <a:pt x="3388769" y="1644857"/>
                  <a:pt x="3384048" y="1631388"/>
                  <a:pt x="3381901" y="1617431"/>
                </a:cubicBezTo>
                <a:cubicBezTo>
                  <a:pt x="3377915" y="1591518"/>
                  <a:pt x="3377022" y="1565177"/>
                  <a:pt x="3372712" y="1539316"/>
                </a:cubicBezTo>
                <a:cubicBezTo>
                  <a:pt x="3371795" y="1533812"/>
                  <a:pt x="3357550" y="1486477"/>
                  <a:pt x="3354332" y="1479582"/>
                </a:cubicBezTo>
                <a:cubicBezTo>
                  <a:pt x="3347663" y="1465292"/>
                  <a:pt x="3339015" y="1452012"/>
                  <a:pt x="3331357" y="1438227"/>
                </a:cubicBezTo>
                <a:cubicBezTo>
                  <a:pt x="3317800" y="1377219"/>
                  <a:pt x="3331542" y="1415560"/>
                  <a:pt x="3303787" y="1369302"/>
                </a:cubicBezTo>
                <a:cubicBezTo>
                  <a:pt x="3300263" y="1363428"/>
                  <a:pt x="3299055" y="1356123"/>
                  <a:pt x="3294597" y="1350922"/>
                </a:cubicBezTo>
                <a:cubicBezTo>
                  <a:pt x="3289613" y="1345107"/>
                  <a:pt x="3281632" y="1342552"/>
                  <a:pt x="3276217" y="1337137"/>
                </a:cubicBezTo>
                <a:cubicBezTo>
                  <a:pt x="3246393" y="1307314"/>
                  <a:pt x="3279952" y="1327518"/>
                  <a:pt x="3244052" y="1309568"/>
                </a:cubicBezTo>
                <a:cubicBezTo>
                  <a:pt x="3237925" y="1298846"/>
                  <a:pt x="3234404" y="1286135"/>
                  <a:pt x="3225672" y="1277403"/>
                </a:cubicBezTo>
                <a:cubicBezTo>
                  <a:pt x="3219840" y="1271571"/>
                  <a:pt x="3209806" y="1272395"/>
                  <a:pt x="3202697" y="1268213"/>
                </a:cubicBezTo>
                <a:cubicBezTo>
                  <a:pt x="3183657" y="1257013"/>
                  <a:pt x="3163178" y="1247073"/>
                  <a:pt x="3147558" y="1231453"/>
                </a:cubicBezTo>
                <a:cubicBezTo>
                  <a:pt x="3139900" y="1223795"/>
                  <a:pt x="3134397" y="1213058"/>
                  <a:pt x="3124583" y="1208478"/>
                </a:cubicBezTo>
                <a:cubicBezTo>
                  <a:pt x="3110428" y="1201873"/>
                  <a:pt x="3093950" y="1202351"/>
                  <a:pt x="3078633" y="1199288"/>
                </a:cubicBezTo>
                <a:cubicBezTo>
                  <a:pt x="3045466" y="1177177"/>
                  <a:pt x="3087851" y="1206735"/>
                  <a:pt x="3046468" y="1171718"/>
                </a:cubicBezTo>
                <a:cubicBezTo>
                  <a:pt x="3033137" y="1160438"/>
                  <a:pt x="3018530" y="1150733"/>
                  <a:pt x="3005114" y="1139553"/>
                </a:cubicBezTo>
                <a:cubicBezTo>
                  <a:pt x="2990945" y="1127746"/>
                  <a:pt x="2978514" y="1113860"/>
                  <a:pt x="2963759" y="1102794"/>
                </a:cubicBezTo>
                <a:cubicBezTo>
                  <a:pt x="2947783" y="1090812"/>
                  <a:pt x="2929981" y="1081478"/>
                  <a:pt x="2913214" y="1070629"/>
                </a:cubicBezTo>
                <a:cubicBezTo>
                  <a:pt x="2903941" y="1064629"/>
                  <a:pt x="2896426" y="1054645"/>
                  <a:pt x="2885644" y="1052249"/>
                </a:cubicBezTo>
                <a:cubicBezTo>
                  <a:pt x="2805299" y="1034395"/>
                  <a:pt x="2858369" y="1044142"/>
                  <a:pt x="2724820" y="1033869"/>
                </a:cubicBezTo>
                <a:lnTo>
                  <a:pt x="2416957" y="1038464"/>
                </a:lnTo>
                <a:cubicBezTo>
                  <a:pt x="2389885" y="1040398"/>
                  <a:pt x="2365173" y="1054856"/>
                  <a:pt x="2338842" y="1061439"/>
                </a:cubicBezTo>
                <a:cubicBezTo>
                  <a:pt x="2322229" y="1065592"/>
                  <a:pt x="2305054" y="1067101"/>
                  <a:pt x="2288297" y="1070629"/>
                </a:cubicBezTo>
                <a:cubicBezTo>
                  <a:pt x="2275938" y="1073231"/>
                  <a:pt x="2263791" y="1076756"/>
                  <a:pt x="2251538" y="1079819"/>
                </a:cubicBezTo>
                <a:cubicBezTo>
                  <a:pt x="2211305" y="1102809"/>
                  <a:pt x="2183594" y="1120996"/>
                  <a:pt x="2132068" y="1130364"/>
                </a:cubicBezTo>
                <a:lnTo>
                  <a:pt x="2081524" y="1139553"/>
                </a:lnTo>
                <a:cubicBezTo>
                  <a:pt x="2067677" y="1142322"/>
                  <a:pt x="2054062" y="1146217"/>
                  <a:pt x="2040169" y="1148743"/>
                </a:cubicBezTo>
                <a:cubicBezTo>
                  <a:pt x="2020348" y="1152347"/>
                  <a:pt x="2000115" y="1153628"/>
                  <a:pt x="1980434" y="1157933"/>
                </a:cubicBezTo>
                <a:cubicBezTo>
                  <a:pt x="1951037" y="1164364"/>
                  <a:pt x="1921070" y="1169732"/>
                  <a:pt x="1893130" y="1180908"/>
                </a:cubicBezTo>
                <a:cubicBezTo>
                  <a:pt x="1885472" y="1183971"/>
                  <a:pt x="1878039" y="1187672"/>
                  <a:pt x="1870155" y="1190098"/>
                </a:cubicBezTo>
                <a:cubicBezTo>
                  <a:pt x="1744692" y="1228702"/>
                  <a:pt x="1897824" y="1176695"/>
                  <a:pt x="1810420" y="1208478"/>
                </a:cubicBezTo>
                <a:cubicBezTo>
                  <a:pt x="1748402" y="1231030"/>
                  <a:pt x="1824063" y="1200934"/>
                  <a:pt x="1723116" y="1231453"/>
                </a:cubicBezTo>
                <a:cubicBezTo>
                  <a:pt x="1676753" y="1245470"/>
                  <a:pt x="1585266" y="1277403"/>
                  <a:pt x="1585266" y="1277403"/>
                </a:cubicBezTo>
                <a:cubicBezTo>
                  <a:pt x="1579139" y="1281998"/>
                  <a:pt x="1573581" y="1287469"/>
                  <a:pt x="1566886" y="1291188"/>
                </a:cubicBezTo>
                <a:cubicBezTo>
                  <a:pt x="1559676" y="1295194"/>
                  <a:pt x="1551401" y="1296922"/>
                  <a:pt x="1543912" y="1300378"/>
                </a:cubicBezTo>
                <a:cubicBezTo>
                  <a:pt x="1531473" y="1306119"/>
                  <a:pt x="1519872" y="1313671"/>
                  <a:pt x="1507152" y="1318758"/>
                </a:cubicBezTo>
                <a:cubicBezTo>
                  <a:pt x="1499494" y="1321821"/>
                  <a:pt x="1491666" y="1324491"/>
                  <a:pt x="1484177" y="1327947"/>
                </a:cubicBezTo>
                <a:cubicBezTo>
                  <a:pt x="1471738" y="1333688"/>
                  <a:pt x="1447417" y="1346327"/>
                  <a:pt x="1447417" y="1346327"/>
                </a:cubicBezTo>
                <a:cubicBezTo>
                  <a:pt x="1440032" y="1357405"/>
                  <a:pt x="1423479" y="1383294"/>
                  <a:pt x="1415252" y="1387682"/>
                </a:cubicBezTo>
                <a:cubicBezTo>
                  <a:pt x="1401470" y="1395033"/>
                  <a:pt x="1384619" y="1393809"/>
                  <a:pt x="1369302" y="1396872"/>
                </a:cubicBezTo>
                <a:cubicBezTo>
                  <a:pt x="1361644" y="1399935"/>
                  <a:pt x="1353865" y="1402712"/>
                  <a:pt x="1346328" y="1406062"/>
                </a:cubicBezTo>
                <a:cubicBezTo>
                  <a:pt x="1340069" y="1408844"/>
                  <a:pt x="1334519" y="1413319"/>
                  <a:pt x="1327948" y="1415252"/>
                </a:cubicBezTo>
                <a:cubicBezTo>
                  <a:pt x="1308343" y="1421018"/>
                  <a:pt x="1288125" y="1424442"/>
                  <a:pt x="1268213" y="1429037"/>
                </a:cubicBezTo>
                <a:cubicBezTo>
                  <a:pt x="1248301" y="1422910"/>
                  <a:pt x="1226435" y="1421220"/>
                  <a:pt x="1208478" y="1410657"/>
                </a:cubicBezTo>
                <a:cubicBezTo>
                  <a:pt x="1198958" y="1405057"/>
                  <a:pt x="1195781" y="1392558"/>
                  <a:pt x="1190098" y="1383087"/>
                </a:cubicBezTo>
                <a:cubicBezTo>
                  <a:pt x="1155096" y="1324751"/>
                  <a:pt x="1203526" y="1398637"/>
                  <a:pt x="1171719" y="1350922"/>
                </a:cubicBezTo>
                <a:cubicBezTo>
                  <a:pt x="1173251" y="1324884"/>
                  <a:pt x="1167297" y="1297283"/>
                  <a:pt x="1176314" y="1272808"/>
                </a:cubicBezTo>
                <a:cubicBezTo>
                  <a:pt x="1179663" y="1263718"/>
                  <a:pt x="1197539" y="1270938"/>
                  <a:pt x="1203883" y="1263618"/>
                </a:cubicBezTo>
                <a:cubicBezTo>
                  <a:pt x="1218694" y="1246528"/>
                  <a:pt x="1225326" y="1223795"/>
                  <a:pt x="1236048" y="1203883"/>
                </a:cubicBezTo>
                <a:cubicBezTo>
                  <a:pt x="1240156" y="1196254"/>
                  <a:pt x="1248301" y="1191630"/>
                  <a:pt x="1254428" y="1185503"/>
                </a:cubicBezTo>
                <a:cubicBezTo>
                  <a:pt x="1257491" y="1159465"/>
                  <a:pt x="1262428" y="1133580"/>
                  <a:pt x="1263618" y="1107389"/>
                </a:cubicBezTo>
                <a:cubicBezTo>
                  <a:pt x="1263973" y="1099587"/>
                  <a:pt x="1263818" y="1090579"/>
                  <a:pt x="1259023" y="1084414"/>
                </a:cubicBezTo>
                <a:cubicBezTo>
                  <a:pt x="1252242" y="1075696"/>
                  <a:pt x="1241868" y="1069710"/>
                  <a:pt x="1231453" y="1066034"/>
                </a:cubicBezTo>
                <a:cubicBezTo>
                  <a:pt x="1215305" y="1060335"/>
                  <a:pt x="1197756" y="1059907"/>
                  <a:pt x="1180908" y="1056844"/>
                </a:cubicBezTo>
                <a:cubicBezTo>
                  <a:pt x="1144148" y="1058376"/>
                  <a:pt x="1107238" y="1057778"/>
                  <a:pt x="1070629" y="1061439"/>
                </a:cubicBezTo>
                <a:cubicBezTo>
                  <a:pt x="1060990" y="1062403"/>
                  <a:pt x="1052419" y="1068133"/>
                  <a:pt x="1043059" y="1070629"/>
                </a:cubicBezTo>
                <a:cubicBezTo>
                  <a:pt x="1029415" y="1074268"/>
                  <a:pt x="1015489" y="1076756"/>
                  <a:pt x="1001704" y="1079819"/>
                </a:cubicBezTo>
                <a:cubicBezTo>
                  <a:pt x="995578" y="1084414"/>
                  <a:pt x="990297" y="1090435"/>
                  <a:pt x="983325" y="1093604"/>
                </a:cubicBezTo>
                <a:cubicBezTo>
                  <a:pt x="950658" y="1108453"/>
                  <a:pt x="942516" y="1101930"/>
                  <a:pt x="905210" y="1098199"/>
                </a:cubicBezTo>
                <a:cubicBezTo>
                  <a:pt x="900615" y="1093604"/>
                  <a:pt x="894914" y="1089896"/>
                  <a:pt x="891425" y="1084414"/>
                </a:cubicBezTo>
                <a:cubicBezTo>
                  <a:pt x="884070" y="1072856"/>
                  <a:pt x="873045" y="1047654"/>
                  <a:pt x="873045" y="1047654"/>
                </a:cubicBezTo>
                <a:cubicBezTo>
                  <a:pt x="874115" y="1038021"/>
                  <a:pt x="876463" y="990577"/>
                  <a:pt x="886830" y="978729"/>
                </a:cubicBezTo>
                <a:cubicBezTo>
                  <a:pt x="892262" y="972522"/>
                  <a:pt x="902147" y="972602"/>
                  <a:pt x="909805" y="969539"/>
                </a:cubicBezTo>
                <a:cubicBezTo>
                  <a:pt x="915932" y="961881"/>
                  <a:pt x="920804" y="953023"/>
                  <a:pt x="928185" y="946565"/>
                </a:cubicBezTo>
                <a:cubicBezTo>
                  <a:pt x="933340" y="942054"/>
                  <a:pt x="940618" y="940773"/>
                  <a:pt x="946565" y="937375"/>
                </a:cubicBezTo>
                <a:cubicBezTo>
                  <a:pt x="951360" y="934635"/>
                  <a:pt x="955755" y="931248"/>
                  <a:pt x="960350" y="928185"/>
                </a:cubicBezTo>
                <a:cubicBezTo>
                  <a:pt x="973530" y="888645"/>
                  <a:pt x="976250" y="886246"/>
                  <a:pt x="978730" y="831690"/>
                </a:cubicBezTo>
                <a:cubicBezTo>
                  <a:pt x="979222" y="820871"/>
                  <a:pt x="981330" y="807620"/>
                  <a:pt x="974135" y="799525"/>
                </a:cubicBezTo>
                <a:cubicBezTo>
                  <a:pt x="966727" y="791191"/>
                  <a:pt x="952744" y="793208"/>
                  <a:pt x="941970" y="790335"/>
                </a:cubicBezTo>
                <a:cubicBezTo>
                  <a:pt x="929766" y="787081"/>
                  <a:pt x="917805" y="782095"/>
                  <a:pt x="905210" y="781145"/>
                </a:cubicBezTo>
                <a:cubicBezTo>
                  <a:pt x="836413" y="775953"/>
                  <a:pt x="767361" y="775019"/>
                  <a:pt x="698436" y="771956"/>
                </a:cubicBezTo>
                <a:cubicBezTo>
                  <a:pt x="560855" y="745498"/>
                  <a:pt x="609276" y="775923"/>
                  <a:pt x="537612" y="712221"/>
                </a:cubicBezTo>
                <a:cubicBezTo>
                  <a:pt x="529234" y="682899"/>
                  <a:pt x="516286" y="651691"/>
                  <a:pt x="533017" y="620321"/>
                </a:cubicBezTo>
                <a:cubicBezTo>
                  <a:pt x="538264" y="610482"/>
                  <a:pt x="554667" y="614842"/>
                  <a:pt x="565182" y="611131"/>
                </a:cubicBezTo>
                <a:cubicBezTo>
                  <a:pt x="614442" y="593745"/>
                  <a:pt x="601696" y="600300"/>
                  <a:pt x="634106" y="574372"/>
                </a:cubicBezTo>
                <a:cubicBezTo>
                  <a:pt x="637169" y="563650"/>
                  <a:pt x="638623" y="552331"/>
                  <a:pt x="643296" y="542207"/>
                </a:cubicBezTo>
                <a:cubicBezTo>
                  <a:pt x="647924" y="532179"/>
                  <a:pt x="659192" y="525399"/>
                  <a:pt x="661676" y="514637"/>
                </a:cubicBezTo>
                <a:cubicBezTo>
                  <a:pt x="670236" y="477545"/>
                  <a:pt x="652328" y="479156"/>
                  <a:pt x="624917" y="473282"/>
                </a:cubicBezTo>
                <a:cubicBezTo>
                  <a:pt x="598684" y="467661"/>
                  <a:pt x="515093" y="452411"/>
                  <a:pt x="477877" y="445712"/>
                </a:cubicBezTo>
                <a:lnTo>
                  <a:pt x="298673" y="413547"/>
                </a:lnTo>
                <a:cubicBezTo>
                  <a:pt x="261913" y="390572"/>
                  <a:pt x="184469" y="387794"/>
                  <a:pt x="188394" y="344623"/>
                </a:cubicBezTo>
                <a:cubicBezTo>
                  <a:pt x="189926" y="327775"/>
                  <a:pt x="184411" y="308660"/>
                  <a:pt x="192989" y="294078"/>
                </a:cubicBezTo>
                <a:cubicBezTo>
                  <a:pt x="196826" y="287556"/>
                  <a:pt x="248095" y="257329"/>
                  <a:pt x="261914" y="252723"/>
                </a:cubicBezTo>
                <a:cubicBezTo>
                  <a:pt x="275310" y="248258"/>
                  <a:pt x="289483" y="246596"/>
                  <a:pt x="303268" y="243533"/>
                </a:cubicBezTo>
                <a:cubicBezTo>
                  <a:pt x="347777" y="221278"/>
                  <a:pt x="330341" y="234840"/>
                  <a:pt x="358408" y="206774"/>
                </a:cubicBezTo>
                <a:cubicBezTo>
                  <a:pt x="363003" y="196052"/>
                  <a:pt x="371137" y="186226"/>
                  <a:pt x="372193" y="174609"/>
                </a:cubicBezTo>
                <a:cubicBezTo>
                  <a:pt x="372813" y="167787"/>
                  <a:pt x="369821" y="156889"/>
                  <a:pt x="363003" y="156229"/>
                </a:cubicBezTo>
                <a:cubicBezTo>
                  <a:pt x="271480" y="147372"/>
                  <a:pt x="179204" y="150102"/>
                  <a:pt x="87304" y="147039"/>
                </a:cubicBezTo>
                <a:cubicBezTo>
                  <a:pt x="78114" y="143976"/>
                  <a:pt x="67671" y="143404"/>
                  <a:pt x="59735" y="137849"/>
                </a:cubicBezTo>
                <a:cubicBezTo>
                  <a:pt x="51700" y="132225"/>
                  <a:pt x="48290" y="121809"/>
                  <a:pt x="41355" y="114874"/>
                </a:cubicBezTo>
                <a:cubicBezTo>
                  <a:pt x="37450" y="110969"/>
                  <a:pt x="32165" y="108747"/>
                  <a:pt x="27570" y="105684"/>
                </a:cubicBezTo>
                <a:cubicBezTo>
                  <a:pt x="24507" y="93431"/>
                  <a:pt x="21273" y="81219"/>
                  <a:pt x="18380" y="68924"/>
                </a:cubicBezTo>
                <a:cubicBezTo>
                  <a:pt x="15146" y="55178"/>
                  <a:pt x="12828" y="41214"/>
                  <a:pt x="9190" y="27570"/>
                </a:cubicBezTo>
                <a:cubicBezTo>
                  <a:pt x="6694" y="18210"/>
                  <a:pt x="3063" y="919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0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Why spiral is important?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6081520" y="943264"/>
            <a:ext cx="1945341" cy="1695525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Outward and inward </a:t>
            </a:r>
            <a:r>
              <a:rPr lang="en-US" b="1" dirty="0"/>
              <a:t>tracking</a:t>
            </a:r>
            <a:r>
              <a:rPr lang="en-US" dirty="0"/>
              <a:t> spirals effectively cover surface, approximating food search with min time solution.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C327F54-1126-E8DB-B1ED-46E87E41C74D}"/>
              </a:ext>
            </a:extLst>
          </p:cNvPr>
          <p:cNvSpPr/>
          <p:nvPr/>
        </p:nvSpPr>
        <p:spPr>
          <a:xfrm>
            <a:off x="3602419" y="2352627"/>
            <a:ext cx="3473842" cy="2302083"/>
          </a:xfrm>
          <a:custGeom>
            <a:avLst/>
            <a:gdLst>
              <a:gd name="connsiteX0" fmla="*/ 2113730 w 3473842"/>
              <a:gd name="connsiteY0" fmla="*/ 1102794 h 2302083"/>
              <a:gd name="connsiteX1" fmla="*/ 2141300 w 3473842"/>
              <a:gd name="connsiteY1" fmla="*/ 1079819 h 2302083"/>
              <a:gd name="connsiteX2" fmla="*/ 2164274 w 3473842"/>
              <a:gd name="connsiteY2" fmla="*/ 1070629 h 2302083"/>
              <a:gd name="connsiteX3" fmla="*/ 2182654 w 3473842"/>
              <a:gd name="connsiteY3" fmla="*/ 1043059 h 2302083"/>
              <a:gd name="connsiteX4" fmla="*/ 2191844 w 3473842"/>
              <a:gd name="connsiteY4" fmla="*/ 1001705 h 2302083"/>
              <a:gd name="connsiteX5" fmla="*/ 2214819 w 3473842"/>
              <a:gd name="connsiteY5" fmla="*/ 974135 h 2302083"/>
              <a:gd name="connsiteX6" fmla="*/ 2242389 w 3473842"/>
              <a:gd name="connsiteY6" fmla="*/ 932780 h 2302083"/>
              <a:gd name="connsiteX7" fmla="*/ 2269959 w 3473842"/>
              <a:gd name="connsiteY7" fmla="*/ 882235 h 2302083"/>
              <a:gd name="connsiteX8" fmla="*/ 2265364 w 3473842"/>
              <a:gd name="connsiteY8" fmla="*/ 744386 h 2302083"/>
              <a:gd name="connsiteX9" fmla="*/ 2246984 w 3473842"/>
              <a:gd name="connsiteY9" fmla="*/ 707626 h 2302083"/>
              <a:gd name="connsiteX10" fmla="*/ 2237794 w 3473842"/>
              <a:gd name="connsiteY10" fmla="*/ 666271 h 2302083"/>
              <a:gd name="connsiteX11" fmla="*/ 2219414 w 3473842"/>
              <a:gd name="connsiteY11" fmla="*/ 615727 h 2302083"/>
              <a:gd name="connsiteX12" fmla="*/ 2187249 w 3473842"/>
              <a:gd name="connsiteY12" fmla="*/ 578967 h 2302083"/>
              <a:gd name="connsiteX13" fmla="*/ 2145895 w 3473842"/>
              <a:gd name="connsiteY13" fmla="*/ 560587 h 2302083"/>
              <a:gd name="connsiteX14" fmla="*/ 2127515 w 3473842"/>
              <a:gd name="connsiteY14" fmla="*/ 537612 h 2302083"/>
              <a:gd name="connsiteX15" fmla="*/ 2076970 w 3473842"/>
              <a:gd name="connsiteY15" fmla="*/ 510042 h 2302083"/>
              <a:gd name="connsiteX16" fmla="*/ 2040210 w 3473842"/>
              <a:gd name="connsiteY16" fmla="*/ 477878 h 2302083"/>
              <a:gd name="connsiteX17" fmla="*/ 2008045 w 3473842"/>
              <a:gd name="connsiteY17" fmla="*/ 450308 h 2302083"/>
              <a:gd name="connsiteX18" fmla="*/ 1971286 w 3473842"/>
              <a:gd name="connsiteY18" fmla="*/ 441118 h 2302083"/>
              <a:gd name="connsiteX19" fmla="*/ 1939121 w 3473842"/>
              <a:gd name="connsiteY19" fmla="*/ 418143 h 2302083"/>
              <a:gd name="connsiteX20" fmla="*/ 1893171 w 3473842"/>
              <a:gd name="connsiteY20" fmla="*/ 408953 h 2302083"/>
              <a:gd name="connsiteX21" fmla="*/ 1851816 w 3473842"/>
              <a:gd name="connsiteY21" fmla="*/ 399763 h 2302083"/>
              <a:gd name="connsiteX22" fmla="*/ 1833436 w 3473842"/>
              <a:gd name="connsiteY22" fmla="*/ 390573 h 2302083"/>
              <a:gd name="connsiteX23" fmla="*/ 1713967 w 3473842"/>
              <a:gd name="connsiteY23" fmla="*/ 372193 h 2302083"/>
              <a:gd name="connsiteX24" fmla="*/ 1475028 w 3473842"/>
              <a:gd name="connsiteY24" fmla="*/ 376788 h 2302083"/>
              <a:gd name="connsiteX25" fmla="*/ 1433673 w 3473842"/>
              <a:gd name="connsiteY25" fmla="*/ 395168 h 2302083"/>
              <a:gd name="connsiteX26" fmla="*/ 1415294 w 3473842"/>
              <a:gd name="connsiteY26" fmla="*/ 404358 h 2302083"/>
              <a:gd name="connsiteX27" fmla="*/ 1378534 w 3473842"/>
              <a:gd name="connsiteY27" fmla="*/ 427333 h 2302083"/>
              <a:gd name="connsiteX28" fmla="*/ 1346369 w 3473842"/>
              <a:gd name="connsiteY28" fmla="*/ 436523 h 2302083"/>
              <a:gd name="connsiteX29" fmla="*/ 1327989 w 3473842"/>
              <a:gd name="connsiteY29" fmla="*/ 445713 h 2302083"/>
              <a:gd name="connsiteX30" fmla="*/ 1249874 w 3473842"/>
              <a:gd name="connsiteY30" fmla="*/ 482472 h 2302083"/>
              <a:gd name="connsiteX31" fmla="*/ 1208520 w 3473842"/>
              <a:gd name="connsiteY31" fmla="*/ 505447 h 2302083"/>
              <a:gd name="connsiteX32" fmla="*/ 1190140 w 3473842"/>
              <a:gd name="connsiteY32" fmla="*/ 533017 h 2302083"/>
              <a:gd name="connsiteX33" fmla="*/ 1139595 w 3473842"/>
              <a:gd name="connsiteY33" fmla="*/ 574372 h 2302083"/>
              <a:gd name="connsiteX34" fmla="*/ 1121215 w 3473842"/>
              <a:gd name="connsiteY34" fmla="*/ 601942 h 2302083"/>
              <a:gd name="connsiteX35" fmla="*/ 1089050 w 3473842"/>
              <a:gd name="connsiteY35" fmla="*/ 634107 h 2302083"/>
              <a:gd name="connsiteX36" fmla="*/ 1070670 w 3473842"/>
              <a:gd name="connsiteY36" fmla="*/ 661677 h 2302083"/>
              <a:gd name="connsiteX37" fmla="*/ 1052291 w 3473842"/>
              <a:gd name="connsiteY37" fmla="*/ 680056 h 2302083"/>
              <a:gd name="connsiteX38" fmla="*/ 983366 w 3473842"/>
              <a:gd name="connsiteY38" fmla="*/ 799526 h 2302083"/>
              <a:gd name="connsiteX39" fmla="*/ 969581 w 3473842"/>
              <a:gd name="connsiteY39" fmla="*/ 831691 h 2302083"/>
              <a:gd name="connsiteX40" fmla="*/ 960391 w 3473842"/>
              <a:gd name="connsiteY40" fmla="*/ 859260 h 2302083"/>
              <a:gd name="connsiteX41" fmla="*/ 932821 w 3473842"/>
              <a:gd name="connsiteY41" fmla="*/ 909805 h 2302083"/>
              <a:gd name="connsiteX42" fmla="*/ 923631 w 3473842"/>
              <a:gd name="connsiteY42" fmla="*/ 937375 h 2302083"/>
              <a:gd name="connsiteX43" fmla="*/ 914441 w 3473842"/>
              <a:gd name="connsiteY43" fmla="*/ 1020085 h 2302083"/>
              <a:gd name="connsiteX44" fmla="*/ 900656 w 3473842"/>
              <a:gd name="connsiteY44" fmla="*/ 1047654 h 2302083"/>
              <a:gd name="connsiteX45" fmla="*/ 891466 w 3473842"/>
              <a:gd name="connsiteY45" fmla="*/ 1098199 h 2302083"/>
              <a:gd name="connsiteX46" fmla="*/ 882276 w 3473842"/>
              <a:gd name="connsiteY46" fmla="*/ 1125769 h 2302083"/>
              <a:gd name="connsiteX47" fmla="*/ 1029316 w 3473842"/>
              <a:gd name="connsiteY47" fmla="*/ 1548507 h 2302083"/>
              <a:gd name="connsiteX48" fmla="*/ 1038506 w 3473842"/>
              <a:gd name="connsiteY48" fmla="*/ 1571482 h 2302083"/>
              <a:gd name="connsiteX49" fmla="*/ 1056886 w 3473842"/>
              <a:gd name="connsiteY49" fmla="*/ 1589861 h 2302083"/>
              <a:gd name="connsiteX50" fmla="*/ 1079860 w 3473842"/>
              <a:gd name="connsiteY50" fmla="*/ 1626621 h 2302083"/>
              <a:gd name="connsiteX51" fmla="*/ 1107430 w 3473842"/>
              <a:gd name="connsiteY51" fmla="*/ 1677166 h 2302083"/>
              <a:gd name="connsiteX52" fmla="*/ 1139595 w 3473842"/>
              <a:gd name="connsiteY52" fmla="*/ 1718521 h 2302083"/>
              <a:gd name="connsiteX53" fmla="*/ 1157975 w 3473842"/>
              <a:gd name="connsiteY53" fmla="*/ 1727711 h 2302083"/>
              <a:gd name="connsiteX54" fmla="*/ 1176355 w 3473842"/>
              <a:gd name="connsiteY54" fmla="*/ 1746091 h 2302083"/>
              <a:gd name="connsiteX55" fmla="*/ 1217710 w 3473842"/>
              <a:gd name="connsiteY55" fmla="*/ 1755281 h 2302083"/>
              <a:gd name="connsiteX56" fmla="*/ 1295824 w 3473842"/>
              <a:gd name="connsiteY56" fmla="*/ 1828800 h 2302083"/>
              <a:gd name="connsiteX57" fmla="*/ 1475028 w 3473842"/>
              <a:gd name="connsiteY57" fmla="*/ 1856370 h 2302083"/>
              <a:gd name="connsiteX58" fmla="*/ 1543953 w 3473842"/>
              <a:gd name="connsiteY58" fmla="*/ 1874750 h 2302083"/>
              <a:gd name="connsiteX59" fmla="*/ 1612877 w 3473842"/>
              <a:gd name="connsiteY59" fmla="*/ 1883940 h 2302083"/>
              <a:gd name="connsiteX60" fmla="*/ 1893171 w 3473842"/>
              <a:gd name="connsiteY60" fmla="*/ 1906915 h 2302083"/>
              <a:gd name="connsiteX61" fmla="*/ 1975880 w 3473842"/>
              <a:gd name="connsiteY61" fmla="*/ 1916105 h 2302083"/>
              <a:gd name="connsiteX62" fmla="*/ 2182654 w 3473842"/>
              <a:gd name="connsiteY62" fmla="*/ 1902320 h 2302083"/>
              <a:gd name="connsiteX63" fmla="*/ 2283744 w 3473842"/>
              <a:gd name="connsiteY63" fmla="*/ 1883940 h 2302083"/>
              <a:gd name="connsiteX64" fmla="*/ 2361858 w 3473842"/>
              <a:gd name="connsiteY64" fmla="*/ 1842585 h 2302083"/>
              <a:gd name="connsiteX65" fmla="*/ 2412403 w 3473842"/>
              <a:gd name="connsiteY65" fmla="*/ 1792040 h 2302083"/>
              <a:gd name="connsiteX66" fmla="*/ 2430783 w 3473842"/>
              <a:gd name="connsiteY66" fmla="*/ 1746091 h 2302083"/>
              <a:gd name="connsiteX67" fmla="*/ 2481328 w 3473842"/>
              <a:gd name="connsiteY67" fmla="*/ 1667976 h 2302083"/>
              <a:gd name="connsiteX68" fmla="*/ 2499708 w 3473842"/>
              <a:gd name="connsiteY68" fmla="*/ 1585266 h 2302083"/>
              <a:gd name="connsiteX69" fmla="*/ 2513493 w 3473842"/>
              <a:gd name="connsiteY69" fmla="*/ 1548507 h 2302083"/>
              <a:gd name="connsiteX70" fmla="*/ 2531872 w 3473842"/>
              <a:gd name="connsiteY70" fmla="*/ 1488772 h 2302083"/>
              <a:gd name="connsiteX71" fmla="*/ 2541062 w 3473842"/>
              <a:gd name="connsiteY71" fmla="*/ 1470392 h 2302083"/>
              <a:gd name="connsiteX72" fmla="*/ 2550252 w 3473842"/>
              <a:gd name="connsiteY72" fmla="*/ 1438227 h 2302083"/>
              <a:gd name="connsiteX73" fmla="*/ 2582417 w 3473842"/>
              <a:gd name="connsiteY73" fmla="*/ 1396872 h 2302083"/>
              <a:gd name="connsiteX74" fmla="*/ 2619177 w 3473842"/>
              <a:gd name="connsiteY74" fmla="*/ 1318758 h 2302083"/>
              <a:gd name="connsiteX75" fmla="*/ 2628367 w 3473842"/>
              <a:gd name="connsiteY75" fmla="*/ 1300378 h 2302083"/>
              <a:gd name="connsiteX76" fmla="*/ 2642152 w 3473842"/>
              <a:gd name="connsiteY76" fmla="*/ 1222263 h 2302083"/>
              <a:gd name="connsiteX77" fmla="*/ 2651342 w 3473842"/>
              <a:gd name="connsiteY77" fmla="*/ 1180909 h 2302083"/>
              <a:gd name="connsiteX78" fmla="*/ 2646747 w 3473842"/>
              <a:gd name="connsiteY78" fmla="*/ 891425 h 2302083"/>
              <a:gd name="connsiteX79" fmla="*/ 2614582 w 3473842"/>
              <a:gd name="connsiteY79" fmla="*/ 781146 h 2302083"/>
              <a:gd name="connsiteX80" fmla="*/ 2596202 w 3473842"/>
              <a:gd name="connsiteY80" fmla="*/ 712221 h 2302083"/>
              <a:gd name="connsiteX81" fmla="*/ 2573227 w 3473842"/>
              <a:gd name="connsiteY81" fmla="*/ 629512 h 2302083"/>
              <a:gd name="connsiteX82" fmla="*/ 2545657 w 3473842"/>
              <a:gd name="connsiteY82" fmla="*/ 560587 h 2302083"/>
              <a:gd name="connsiteX83" fmla="*/ 2504303 w 3473842"/>
              <a:gd name="connsiteY83" fmla="*/ 523827 h 2302083"/>
              <a:gd name="connsiteX84" fmla="*/ 2467543 w 3473842"/>
              <a:gd name="connsiteY84" fmla="*/ 491662 h 2302083"/>
              <a:gd name="connsiteX85" fmla="*/ 2375643 w 3473842"/>
              <a:gd name="connsiteY85" fmla="*/ 464093 h 2302083"/>
              <a:gd name="connsiteX86" fmla="*/ 2279149 w 3473842"/>
              <a:gd name="connsiteY86" fmla="*/ 404358 h 2302083"/>
              <a:gd name="connsiteX87" fmla="*/ 2228604 w 3473842"/>
              <a:gd name="connsiteY87" fmla="*/ 363003 h 2302083"/>
              <a:gd name="connsiteX88" fmla="*/ 2150490 w 3473842"/>
              <a:gd name="connsiteY88" fmla="*/ 326243 h 2302083"/>
              <a:gd name="connsiteX89" fmla="*/ 2099945 w 3473842"/>
              <a:gd name="connsiteY89" fmla="*/ 317053 h 2302083"/>
              <a:gd name="connsiteX90" fmla="*/ 2040210 w 3473842"/>
              <a:gd name="connsiteY90" fmla="*/ 294079 h 2302083"/>
              <a:gd name="connsiteX91" fmla="*/ 2003450 w 3473842"/>
              <a:gd name="connsiteY91" fmla="*/ 275699 h 2302083"/>
              <a:gd name="connsiteX92" fmla="*/ 1920741 w 3473842"/>
              <a:gd name="connsiteY92" fmla="*/ 243534 h 2302083"/>
              <a:gd name="connsiteX93" fmla="*/ 1883981 w 3473842"/>
              <a:gd name="connsiteY93" fmla="*/ 225154 h 2302083"/>
              <a:gd name="connsiteX94" fmla="*/ 1801271 w 3473842"/>
              <a:gd name="connsiteY94" fmla="*/ 188394 h 2302083"/>
              <a:gd name="connsiteX95" fmla="*/ 1723157 w 3473842"/>
              <a:gd name="connsiteY95" fmla="*/ 137849 h 2302083"/>
              <a:gd name="connsiteX96" fmla="*/ 1672612 w 3473842"/>
              <a:gd name="connsiteY96" fmla="*/ 114875 h 2302083"/>
              <a:gd name="connsiteX97" fmla="*/ 1645042 w 3473842"/>
              <a:gd name="connsiteY97" fmla="*/ 105685 h 2302083"/>
              <a:gd name="connsiteX98" fmla="*/ 1612877 w 3473842"/>
              <a:gd name="connsiteY98" fmla="*/ 87305 h 2302083"/>
              <a:gd name="connsiteX99" fmla="*/ 1553143 w 3473842"/>
              <a:gd name="connsiteY99" fmla="*/ 68925 h 2302083"/>
              <a:gd name="connsiteX100" fmla="*/ 1516383 w 3473842"/>
              <a:gd name="connsiteY100" fmla="*/ 45950 h 2302083"/>
              <a:gd name="connsiteX101" fmla="*/ 1484218 w 3473842"/>
              <a:gd name="connsiteY101" fmla="*/ 36760 h 2302083"/>
              <a:gd name="connsiteX102" fmla="*/ 1465838 w 3473842"/>
              <a:gd name="connsiteY102" fmla="*/ 27570 h 2302083"/>
              <a:gd name="connsiteX103" fmla="*/ 1415294 w 3473842"/>
              <a:gd name="connsiteY103" fmla="*/ 18380 h 2302083"/>
              <a:gd name="connsiteX104" fmla="*/ 1378534 w 3473842"/>
              <a:gd name="connsiteY104" fmla="*/ 9190 h 2302083"/>
              <a:gd name="connsiteX105" fmla="*/ 1337179 w 3473842"/>
              <a:gd name="connsiteY105" fmla="*/ 0 h 2302083"/>
              <a:gd name="connsiteX106" fmla="*/ 1052291 w 3473842"/>
              <a:gd name="connsiteY106" fmla="*/ 13785 h 2302083"/>
              <a:gd name="connsiteX107" fmla="*/ 992556 w 3473842"/>
              <a:gd name="connsiteY107" fmla="*/ 36760 h 2302083"/>
              <a:gd name="connsiteX108" fmla="*/ 951201 w 3473842"/>
              <a:gd name="connsiteY108" fmla="*/ 45950 h 2302083"/>
              <a:gd name="connsiteX109" fmla="*/ 859302 w 3473842"/>
              <a:gd name="connsiteY109" fmla="*/ 82710 h 2302083"/>
              <a:gd name="connsiteX110" fmla="*/ 790377 w 3473842"/>
              <a:gd name="connsiteY110" fmla="*/ 114875 h 2302083"/>
              <a:gd name="connsiteX111" fmla="*/ 744427 w 3473842"/>
              <a:gd name="connsiteY111" fmla="*/ 156229 h 2302083"/>
              <a:gd name="connsiteX112" fmla="*/ 643338 w 3473842"/>
              <a:gd name="connsiteY112" fmla="*/ 192989 h 2302083"/>
              <a:gd name="connsiteX113" fmla="*/ 611173 w 3473842"/>
              <a:gd name="connsiteY113" fmla="*/ 202179 h 2302083"/>
              <a:gd name="connsiteX114" fmla="*/ 583603 w 3473842"/>
              <a:gd name="connsiteY114" fmla="*/ 211369 h 2302083"/>
              <a:gd name="connsiteX115" fmla="*/ 376829 w 3473842"/>
              <a:gd name="connsiteY115" fmla="*/ 234344 h 2302083"/>
              <a:gd name="connsiteX116" fmla="*/ 275740 w 3473842"/>
              <a:gd name="connsiteY116" fmla="*/ 252724 h 2302083"/>
              <a:gd name="connsiteX117" fmla="*/ 238980 w 3473842"/>
              <a:gd name="connsiteY117" fmla="*/ 271104 h 2302083"/>
              <a:gd name="connsiteX118" fmla="*/ 197625 w 3473842"/>
              <a:gd name="connsiteY118" fmla="*/ 280294 h 2302083"/>
              <a:gd name="connsiteX119" fmla="*/ 188435 w 3473842"/>
              <a:gd name="connsiteY119" fmla="*/ 294079 h 2302083"/>
              <a:gd name="connsiteX120" fmla="*/ 147080 w 3473842"/>
              <a:gd name="connsiteY120" fmla="*/ 321648 h 2302083"/>
              <a:gd name="connsiteX121" fmla="*/ 137891 w 3473842"/>
              <a:gd name="connsiteY121" fmla="*/ 340028 h 2302083"/>
              <a:gd name="connsiteX122" fmla="*/ 78156 w 3473842"/>
              <a:gd name="connsiteY122" fmla="*/ 399763 h 2302083"/>
              <a:gd name="connsiteX123" fmla="*/ 41396 w 3473842"/>
              <a:gd name="connsiteY123" fmla="*/ 441118 h 2302083"/>
              <a:gd name="connsiteX124" fmla="*/ 23016 w 3473842"/>
              <a:gd name="connsiteY124" fmla="*/ 477878 h 2302083"/>
              <a:gd name="connsiteX125" fmla="*/ 41 w 3473842"/>
              <a:gd name="connsiteY125" fmla="*/ 528422 h 2302083"/>
              <a:gd name="connsiteX126" fmla="*/ 4636 w 3473842"/>
              <a:gd name="connsiteY126" fmla="*/ 666271 h 2302083"/>
              <a:gd name="connsiteX127" fmla="*/ 27611 w 3473842"/>
              <a:gd name="connsiteY127" fmla="*/ 689246 h 2302083"/>
              <a:gd name="connsiteX128" fmla="*/ 45991 w 3473842"/>
              <a:gd name="connsiteY128" fmla="*/ 758171 h 2302083"/>
              <a:gd name="connsiteX129" fmla="*/ 78156 w 3473842"/>
              <a:gd name="connsiteY129" fmla="*/ 1162529 h 2302083"/>
              <a:gd name="connsiteX130" fmla="*/ 114916 w 3473842"/>
              <a:gd name="connsiteY130" fmla="*/ 1249833 h 2302083"/>
              <a:gd name="connsiteX131" fmla="*/ 183840 w 3473842"/>
              <a:gd name="connsiteY131" fmla="*/ 1341733 h 2302083"/>
              <a:gd name="connsiteX132" fmla="*/ 248170 w 3473842"/>
              <a:gd name="connsiteY132" fmla="*/ 1424442 h 2302083"/>
              <a:gd name="connsiteX133" fmla="*/ 284930 w 3473842"/>
              <a:gd name="connsiteY133" fmla="*/ 1474987 h 2302083"/>
              <a:gd name="connsiteX134" fmla="*/ 546843 w 3473842"/>
              <a:gd name="connsiteY134" fmla="*/ 1677166 h 2302083"/>
              <a:gd name="connsiteX135" fmla="*/ 615768 w 3473842"/>
              <a:gd name="connsiteY135" fmla="*/ 1755281 h 2302083"/>
              <a:gd name="connsiteX136" fmla="*/ 684693 w 3473842"/>
              <a:gd name="connsiteY136" fmla="*/ 1837990 h 2302083"/>
              <a:gd name="connsiteX137" fmla="*/ 859302 w 3473842"/>
              <a:gd name="connsiteY137" fmla="*/ 2012599 h 2302083"/>
              <a:gd name="connsiteX138" fmla="*/ 937416 w 3473842"/>
              <a:gd name="connsiteY138" fmla="*/ 2053954 h 2302083"/>
              <a:gd name="connsiteX139" fmla="*/ 997151 w 3473842"/>
              <a:gd name="connsiteY139" fmla="*/ 2095309 h 2302083"/>
              <a:gd name="connsiteX140" fmla="*/ 1061480 w 3473842"/>
              <a:gd name="connsiteY140" fmla="*/ 2118284 h 2302083"/>
              <a:gd name="connsiteX141" fmla="*/ 1346369 w 3473842"/>
              <a:gd name="connsiteY141" fmla="*/ 2237753 h 2302083"/>
              <a:gd name="connsiteX142" fmla="*/ 1493408 w 3473842"/>
              <a:gd name="connsiteY142" fmla="*/ 2302083 h 2302083"/>
              <a:gd name="connsiteX143" fmla="*/ 2049400 w 3473842"/>
              <a:gd name="connsiteY143" fmla="*/ 2242348 h 2302083"/>
              <a:gd name="connsiteX144" fmla="*/ 2150490 w 3473842"/>
              <a:gd name="connsiteY144" fmla="*/ 2205588 h 2302083"/>
              <a:gd name="connsiteX145" fmla="*/ 2311314 w 3473842"/>
              <a:gd name="connsiteY145" fmla="*/ 2173423 h 2302083"/>
              <a:gd name="connsiteX146" fmla="*/ 2329694 w 3473842"/>
              <a:gd name="connsiteY146" fmla="*/ 2164233 h 2302083"/>
              <a:gd name="connsiteX147" fmla="*/ 2421593 w 3473842"/>
              <a:gd name="connsiteY147" fmla="*/ 2145853 h 2302083"/>
              <a:gd name="connsiteX148" fmla="*/ 2495113 w 3473842"/>
              <a:gd name="connsiteY148" fmla="*/ 2122879 h 2302083"/>
              <a:gd name="connsiteX149" fmla="*/ 2564037 w 3473842"/>
              <a:gd name="connsiteY149" fmla="*/ 2104499 h 2302083"/>
              <a:gd name="connsiteX150" fmla="*/ 2711076 w 3473842"/>
              <a:gd name="connsiteY150" fmla="*/ 2049359 h 2302083"/>
              <a:gd name="connsiteX151" fmla="*/ 2761621 w 3473842"/>
              <a:gd name="connsiteY151" fmla="*/ 2030979 h 2302083"/>
              <a:gd name="connsiteX152" fmla="*/ 2844331 w 3473842"/>
              <a:gd name="connsiteY152" fmla="*/ 1980434 h 2302083"/>
              <a:gd name="connsiteX153" fmla="*/ 2881091 w 3473842"/>
              <a:gd name="connsiteY153" fmla="*/ 1971244 h 2302083"/>
              <a:gd name="connsiteX154" fmla="*/ 2922445 w 3473842"/>
              <a:gd name="connsiteY154" fmla="*/ 1943675 h 2302083"/>
              <a:gd name="connsiteX155" fmla="*/ 3000560 w 3473842"/>
              <a:gd name="connsiteY155" fmla="*/ 1883940 h 2302083"/>
              <a:gd name="connsiteX156" fmla="*/ 3041915 w 3473842"/>
              <a:gd name="connsiteY156" fmla="*/ 1865560 h 2302083"/>
              <a:gd name="connsiteX157" fmla="*/ 3069485 w 3473842"/>
              <a:gd name="connsiteY157" fmla="*/ 1824205 h 2302083"/>
              <a:gd name="connsiteX158" fmla="*/ 3097054 w 3473842"/>
              <a:gd name="connsiteY158" fmla="*/ 1805825 h 2302083"/>
              <a:gd name="connsiteX159" fmla="*/ 3138409 w 3473842"/>
              <a:gd name="connsiteY159" fmla="*/ 1773660 h 2302083"/>
              <a:gd name="connsiteX160" fmla="*/ 3179764 w 3473842"/>
              <a:gd name="connsiteY160" fmla="*/ 1755281 h 2302083"/>
              <a:gd name="connsiteX161" fmla="*/ 3216524 w 3473842"/>
              <a:gd name="connsiteY161" fmla="*/ 1704736 h 2302083"/>
              <a:gd name="connsiteX162" fmla="*/ 3239499 w 3473842"/>
              <a:gd name="connsiteY162" fmla="*/ 1677166 h 2302083"/>
              <a:gd name="connsiteX163" fmla="*/ 3267068 w 3473842"/>
              <a:gd name="connsiteY163" fmla="*/ 1635811 h 2302083"/>
              <a:gd name="connsiteX164" fmla="*/ 3285448 w 3473842"/>
              <a:gd name="connsiteY164" fmla="*/ 1617431 h 2302083"/>
              <a:gd name="connsiteX165" fmla="*/ 3308423 w 3473842"/>
              <a:gd name="connsiteY165" fmla="*/ 1576077 h 2302083"/>
              <a:gd name="connsiteX166" fmla="*/ 3363563 w 3473842"/>
              <a:gd name="connsiteY166" fmla="*/ 1488772 h 2302083"/>
              <a:gd name="connsiteX167" fmla="*/ 3386538 w 3473842"/>
              <a:gd name="connsiteY167" fmla="*/ 1456607 h 2302083"/>
              <a:gd name="connsiteX168" fmla="*/ 3414108 w 3473842"/>
              <a:gd name="connsiteY168" fmla="*/ 1378493 h 2302083"/>
              <a:gd name="connsiteX169" fmla="*/ 3423298 w 3473842"/>
              <a:gd name="connsiteY169" fmla="*/ 1360113 h 2302083"/>
              <a:gd name="connsiteX170" fmla="*/ 3432488 w 3473842"/>
              <a:gd name="connsiteY170" fmla="*/ 1259023 h 2302083"/>
              <a:gd name="connsiteX171" fmla="*/ 3446272 w 3473842"/>
              <a:gd name="connsiteY171" fmla="*/ 1213074 h 2302083"/>
              <a:gd name="connsiteX172" fmla="*/ 3455462 w 3473842"/>
              <a:gd name="connsiteY172" fmla="*/ 1134959 h 2302083"/>
              <a:gd name="connsiteX173" fmla="*/ 3473842 w 3473842"/>
              <a:gd name="connsiteY173" fmla="*/ 992515 h 2302083"/>
              <a:gd name="connsiteX174" fmla="*/ 3460057 w 3473842"/>
              <a:gd name="connsiteY174" fmla="*/ 813311 h 2302083"/>
              <a:gd name="connsiteX175" fmla="*/ 3450867 w 3473842"/>
              <a:gd name="connsiteY175" fmla="*/ 776551 h 2302083"/>
              <a:gd name="connsiteX176" fmla="*/ 3427893 w 3473842"/>
              <a:gd name="connsiteY176" fmla="*/ 735196 h 2302083"/>
              <a:gd name="connsiteX177" fmla="*/ 3409513 w 3473842"/>
              <a:gd name="connsiteY177" fmla="*/ 698436 h 2302083"/>
              <a:gd name="connsiteX178" fmla="*/ 3400323 w 3473842"/>
              <a:gd name="connsiteY178" fmla="*/ 647892 h 2302083"/>
              <a:gd name="connsiteX179" fmla="*/ 3381943 w 3473842"/>
              <a:gd name="connsiteY179" fmla="*/ 629512 h 2302083"/>
              <a:gd name="connsiteX180" fmla="*/ 3368158 w 3473842"/>
              <a:gd name="connsiteY180" fmla="*/ 606537 h 2302083"/>
              <a:gd name="connsiteX181" fmla="*/ 3340588 w 3473842"/>
              <a:gd name="connsiteY181" fmla="*/ 519232 h 2302083"/>
              <a:gd name="connsiteX182" fmla="*/ 3322208 w 3473842"/>
              <a:gd name="connsiteY182" fmla="*/ 450308 h 2302083"/>
              <a:gd name="connsiteX183" fmla="*/ 3313018 w 3473842"/>
              <a:gd name="connsiteY183" fmla="*/ 431928 h 2302083"/>
              <a:gd name="connsiteX184" fmla="*/ 3299233 w 3473842"/>
              <a:gd name="connsiteY184" fmla="*/ 399763 h 2302083"/>
              <a:gd name="connsiteX185" fmla="*/ 3290043 w 3473842"/>
              <a:gd name="connsiteY185" fmla="*/ 372193 h 2302083"/>
              <a:gd name="connsiteX186" fmla="*/ 3280853 w 3473842"/>
              <a:gd name="connsiteY186" fmla="*/ 330838 h 2302083"/>
              <a:gd name="connsiteX187" fmla="*/ 3262473 w 3473842"/>
              <a:gd name="connsiteY187" fmla="*/ 294079 h 2302083"/>
              <a:gd name="connsiteX188" fmla="*/ 3253284 w 3473842"/>
              <a:gd name="connsiteY188" fmla="*/ 261914 h 2302083"/>
              <a:gd name="connsiteX189" fmla="*/ 3244094 w 3473842"/>
              <a:gd name="connsiteY189" fmla="*/ 243534 h 2302083"/>
              <a:gd name="connsiteX190" fmla="*/ 3230309 w 3473842"/>
              <a:gd name="connsiteY190" fmla="*/ 211369 h 2302083"/>
              <a:gd name="connsiteX191" fmla="*/ 3211929 w 3473842"/>
              <a:gd name="connsiteY191" fmla="*/ 156229 h 2302083"/>
              <a:gd name="connsiteX192" fmla="*/ 3193549 w 3473842"/>
              <a:gd name="connsiteY192" fmla="*/ 142444 h 2302083"/>
              <a:gd name="connsiteX193" fmla="*/ 3170574 w 3473842"/>
              <a:gd name="connsiteY193" fmla="*/ 114875 h 2302083"/>
              <a:gd name="connsiteX194" fmla="*/ 3152194 w 3473842"/>
              <a:gd name="connsiteY194" fmla="*/ 105685 h 230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3473842" h="2302083">
                <a:moveTo>
                  <a:pt x="2113730" y="1102794"/>
                </a:moveTo>
                <a:cubicBezTo>
                  <a:pt x="2122920" y="1095136"/>
                  <a:pt x="2131208" y="1086242"/>
                  <a:pt x="2141300" y="1079819"/>
                </a:cubicBezTo>
                <a:cubicBezTo>
                  <a:pt x="2148258" y="1075391"/>
                  <a:pt x="2158109" y="1076109"/>
                  <a:pt x="2164274" y="1070629"/>
                </a:cubicBezTo>
                <a:cubicBezTo>
                  <a:pt x="2172529" y="1063291"/>
                  <a:pt x="2176527" y="1052249"/>
                  <a:pt x="2182654" y="1043059"/>
                </a:cubicBezTo>
                <a:cubicBezTo>
                  <a:pt x="2185717" y="1029274"/>
                  <a:pt x="2185872" y="1014501"/>
                  <a:pt x="2191844" y="1001705"/>
                </a:cubicBezTo>
                <a:cubicBezTo>
                  <a:pt x="2196903" y="990865"/>
                  <a:pt x="2207745" y="983782"/>
                  <a:pt x="2214819" y="974135"/>
                </a:cubicBezTo>
                <a:cubicBezTo>
                  <a:pt x="2224616" y="960775"/>
                  <a:pt x="2234593" y="947398"/>
                  <a:pt x="2242389" y="932780"/>
                </a:cubicBezTo>
                <a:cubicBezTo>
                  <a:pt x="2276805" y="868250"/>
                  <a:pt x="2223128" y="940774"/>
                  <a:pt x="2269959" y="882235"/>
                </a:cubicBezTo>
                <a:cubicBezTo>
                  <a:pt x="2268427" y="836285"/>
                  <a:pt x="2271362" y="789968"/>
                  <a:pt x="2265364" y="744386"/>
                </a:cubicBezTo>
                <a:cubicBezTo>
                  <a:pt x="2263577" y="730803"/>
                  <a:pt x="2251544" y="720545"/>
                  <a:pt x="2246984" y="707626"/>
                </a:cubicBezTo>
                <a:cubicBezTo>
                  <a:pt x="2242284" y="694310"/>
                  <a:pt x="2241433" y="679915"/>
                  <a:pt x="2237794" y="666271"/>
                </a:cubicBezTo>
                <a:cubicBezTo>
                  <a:pt x="2235925" y="659262"/>
                  <a:pt x="2223747" y="623526"/>
                  <a:pt x="2219414" y="615727"/>
                </a:cubicBezTo>
                <a:cubicBezTo>
                  <a:pt x="2213875" y="605757"/>
                  <a:pt x="2195833" y="585405"/>
                  <a:pt x="2187249" y="578967"/>
                </a:cubicBezTo>
                <a:cubicBezTo>
                  <a:pt x="2179891" y="573448"/>
                  <a:pt x="2153074" y="563459"/>
                  <a:pt x="2145895" y="560587"/>
                </a:cubicBezTo>
                <a:cubicBezTo>
                  <a:pt x="2139768" y="552929"/>
                  <a:pt x="2135361" y="543496"/>
                  <a:pt x="2127515" y="537612"/>
                </a:cubicBezTo>
                <a:cubicBezTo>
                  <a:pt x="2127414" y="537536"/>
                  <a:pt x="2085385" y="518457"/>
                  <a:pt x="2076970" y="510042"/>
                </a:cubicBezTo>
                <a:cubicBezTo>
                  <a:pt x="2001142" y="434214"/>
                  <a:pt x="2104496" y="524631"/>
                  <a:pt x="2040210" y="477878"/>
                </a:cubicBezTo>
                <a:cubicBezTo>
                  <a:pt x="2028790" y="469572"/>
                  <a:pt x="2020505" y="456953"/>
                  <a:pt x="2008045" y="450308"/>
                </a:cubicBezTo>
                <a:cubicBezTo>
                  <a:pt x="1996901" y="444364"/>
                  <a:pt x="1983539" y="444181"/>
                  <a:pt x="1971286" y="441118"/>
                </a:cubicBezTo>
                <a:cubicBezTo>
                  <a:pt x="1960564" y="433460"/>
                  <a:pt x="1951304" y="423160"/>
                  <a:pt x="1939121" y="418143"/>
                </a:cubicBezTo>
                <a:cubicBezTo>
                  <a:pt x="1924678" y="412196"/>
                  <a:pt x="1908456" y="412171"/>
                  <a:pt x="1893171" y="408953"/>
                </a:cubicBezTo>
                <a:cubicBezTo>
                  <a:pt x="1879353" y="406044"/>
                  <a:pt x="1865601" y="402826"/>
                  <a:pt x="1851816" y="399763"/>
                </a:cubicBezTo>
                <a:cubicBezTo>
                  <a:pt x="1845689" y="396700"/>
                  <a:pt x="1839873" y="392914"/>
                  <a:pt x="1833436" y="390573"/>
                </a:cubicBezTo>
                <a:cubicBezTo>
                  <a:pt x="1791321" y="375258"/>
                  <a:pt x="1764636" y="377527"/>
                  <a:pt x="1713967" y="372193"/>
                </a:cubicBezTo>
                <a:lnTo>
                  <a:pt x="1475028" y="376788"/>
                </a:lnTo>
                <a:cubicBezTo>
                  <a:pt x="1459993" y="378020"/>
                  <a:pt x="1447370" y="388846"/>
                  <a:pt x="1433673" y="395168"/>
                </a:cubicBezTo>
                <a:cubicBezTo>
                  <a:pt x="1427454" y="398038"/>
                  <a:pt x="1421210" y="400907"/>
                  <a:pt x="1415294" y="404358"/>
                </a:cubicBezTo>
                <a:cubicBezTo>
                  <a:pt x="1402813" y="411639"/>
                  <a:pt x="1391628" y="421222"/>
                  <a:pt x="1378534" y="427333"/>
                </a:cubicBezTo>
                <a:cubicBezTo>
                  <a:pt x="1368429" y="432048"/>
                  <a:pt x="1356848" y="432712"/>
                  <a:pt x="1346369" y="436523"/>
                </a:cubicBezTo>
                <a:cubicBezTo>
                  <a:pt x="1339932" y="438864"/>
                  <a:pt x="1334208" y="442843"/>
                  <a:pt x="1327989" y="445713"/>
                </a:cubicBezTo>
                <a:cubicBezTo>
                  <a:pt x="1289827" y="463326"/>
                  <a:pt x="1285858" y="463096"/>
                  <a:pt x="1249874" y="482472"/>
                </a:cubicBezTo>
                <a:cubicBezTo>
                  <a:pt x="1174836" y="522877"/>
                  <a:pt x="1270316" y="474549"/>
                  <a:pt x="1208520" y="505447"/>
                </a:cubicBezTo>
                <a:cubicBezTo>
                  <a:pt x="1202393" y="514637"/>
                  <a:pt x="1197950" y="525207"/>
                  <a:pt x="1190140" y="533017"/>
                </a:cubicBezTo>
                <a:cubicBezTo>
                  <a:pt x="1148225" y="574932"/>
                  <a:pt x="1169067" y="537532"/>
                  <a:pt x="1139595" y="574372"/>
                </a:cubicBezTo>
                <a:cubicBezTo>
                  <a:pt x="1132695" y="582997"/>
                  <a:pt x="1128349" y="593510"/>
                  <a:pt x="1121215" y="601942"/>
                </a:cubicBezTo>
                <a:cubicBezTo>
                  <a:pt x="1111421" y="613517"/>
                  <a:pt x="1098844" y="622532"/>
                  <a:pt x="1089050" y="634107"/>
                </a:cubicBezTo>
                <a:cubicBezTo>
                  <a:pt x="1081916" y="642539"/>
                  <a:pt x="1077570" y="653052"/>
                  <a:pt x="1070670" y="661677"/>
                </a:cubicBezTo>
                <a:cubicBezTo>
                  <a:pt x="1065258" y="668442"/>
                  <a:pt x="1057777" y="673350"/>
                  <a:pt x="1052291" y="680056"/>
                </a:cubicBezTo>
                <a:cubicBezTo>
                  <a:pt x="1025074" y="713321"/>
                  <a:pt x="998331" y="764609"/>
                  <a:pt x="983366" y="799526"/>
                </a:cubicBezTo>
                <a:cubicBezTo>
                  <a:pt x="978771" y="810248"/>
                  <a:pt x="973768" y="820804"/>
                  <a:pt x="969581" y="831691"/>
                </a:cubicBezTo>
                <a:cubicBezTo>
                  <a:pt x="966104" y="840732"/>
                  <a:pt x="963989" y="850266"/>
                  <a:pt x="960391" y="859260"/>
                </a:cubicBezTo>
                <a:cubicBezTo>
                  <a:pt x="952645" y="878624"/>
                  <a:pt x="942040" y="889831"/>
                  <a:pt x="932821" y="909805"/>
                </a:cubicBezTo>
                <a:cubicBezTo>
                  <a:pt x="928762" y="918601"/>
                  <a:pt x="926694" y="928185"/>
                  <a:pt x="923631" y="937375"/>
                </a:cubicBezTo>
                <a:cubicBezTo>
                  <a:pt x="920568" y="964945"/>
                  <a:pt x="920099" y="992928"/>
                  <a:pt x="914441" y="1020085"/>
                </a:cubicBezTo>
                <a:cubicBezTo>
                  <a:pt x="912345" y="1030143"/>
                  <a:pt x="903555" y="1037797"/>
                  <a:pt x="900656" y="1047654"/>
                </a:cubicBezTo>
                <a:cubicBezTo>
                  <a:pt x="895824" y="1064083"/>
                  <a:pt x="895388" y="1081530"/>
                  <a:pt x="891466" y="1098199"/>
                </a:cubicBezTo>
                <a:cubicBezTo>
                  <a:pt x="889247" y="1107629"/>
                  <a:pt x="885339" y="1116579"/>
                  <a:pt x="882276" y="1125769"/>
                </a:cubicBezTo>
                <a:cubicBezTo>
                  <a:pt x="931289" y="1266682"/>
                  <a:pt x="979965" y="1407712"/>
                  <a:pt x="1029316" y="1548507"/>
                </a:cubicBezTo>
                <a:cubicBezTo>
                  <a:pt x="1032044" y="1556291"/>
                  <a:pt x="1033931" y="1564619"/>
                  <a:pt x="1038506" y="1571482"/>
                </a:cubicBezTo>
                <a:cubicBezTo>
                  <a:pt x="1043312" y="1578691"/>
                  <a:pt x="1051688" y="1582930"/>
                  <a:pt x="1056886" y="1589861"/>
                </a:cubicBezTo>
                <a:cubicBezTo>
                  <a:pt x="1065556" y="1601421"/>
                  <a:pt x="1072202" y="1614368"/>
                  <a:pt x="1079860" y="1626621"/>
                </a:cubicBezTo>
                <a:cubicBezTo>
                  <a:pt x="1096631" y="1685318"/>
                  <a:pt x="1077125" y="1636759"/>
                  <a:pt x="1107430" y="1677166"/>
                </a:cubicBezTo>
                <a:cubicBezTo>
                  <a:pt x="1131266" y="1708948"/>
                  <a:pt x="1096277" y="1684829"/>
                  <a:pt x="1139595" y="1718521"/>
                </a:cubicBezTo>
                <a:cubicBezTo>
                  <a:pt x="1145002" y="1722726"/>
                  <a:pt x="1152495" y="1723601"/>
                  <a:pt x="1157975" y="1727711"/>
                </a:cubicBezTo>
                <a:cubicBezTo>
                  <a:pt x="1164907" y="1732910"/>
                  <a:pt x="1168488" y="1742460"/>
                  <a:pt x="1176355" y="1746091"/>
                </a:cubicBezTo>
                <a:cubicBezTo>
                  <a:pt x="1189177" y="1752009"/>
                  <a:pt x="1203925" y="1752218"/>
                  <a:pt x="1217710" y="1755281"/>
                </a:cubicBezTo>
                <a:cubicBezTo>
                  <a:pt x="1237554" y="1778432"/>
                  <a:pt x="1268100" y="1817879"/>
                  <a:pt x="1295824" y="1828800"/>
                </a:cubicBezTo>
                <a:cubicBezTo>
                  <a:pt x="1325293" y="1840409"/>
                  <a:pt x="1437471" y="1851951"/>
                  <a:pt x="1475028" y="1856370"/>
                </a:cubicBezTo>
                <a:cubicBezTo>
                  <a:pt x="1490752" y="1860863"/>
                  <a:pt x="1528754" y="1872107"/>
                  <a:pt x="1543953" y="1874750"/>
                </a:cubicBezTo>
                <a:cubicBezTo>
                  <a:pt x="1566788" y="1878721"/>
                  <a:pt x="1589841" y="1881380"/>
                  <a:pt x="1612877" y="1883940"/>
                </a:cubicBezTo>
                <a:cubicBezTo>
                  <a:pt x="1834510" y="1908566"/>
                  <a:pt x="1667099" y="1888460"/>
                  <a:pt x="1893171" y="1906915"/>
                </a:cubicBezTo>
                <a:cubicBezTo>
                  <a:pt x="1920818" y="1909172"/>
                  <a:pt x="1948310" y="1913042"/>
                  <a:pt x="1975880" y="1916105"/>
                </a:cubicBezTo>
                <a:cubicBezTo>
                  <a:pt x="2044805" y="1911510"/>
                  <a:pt x="2113950" y="1909498"/>
                  <a:pt x="2182654" y="1902320"/>
                </a:cubicBezTo>
                <a:cubicBezTo>
                  <a:pt x="2216718" y="1898761"/>
                  <a:pt x="2283744" y="1883940"/>
                  <a:pt x="2283744" y="1883940"/>
                </a:cubicBezTo>
                <a:cubicBezTo>
                  <a:pt x="2363576" y="1826917"/>
                  <a:pt x="2260803" y="1896482"/>
                  <a:pt x="2361858" y="1842585"/>
                </a:cubicBezTo>
                <a:cubicBezTo>
                  <a:pt x="2381544" y="1832086"/>
                  <a:pt x="2399064" y="1807602"/>
                  <a:pt x="2412403" y="1792040"/>
                </a:cubicBezTo>
                <a:cubicBezTo>
                  <a:pt x="2418530" y="1776724"/>
                  <a:pt x="2422772" y="1760511"/>
                  <a:pt x="2430783" y="1746091"/>
                </a:cubicBezTo>
                <a:cubicBezTo>
                  <a:pt x="2445845" y="1718980"/>
                  <a:pt x="2481328" y="1667976"/>
                  <a:pt x="2481328" y="1667976"/>
                </a:cubicBezTo>
                <a:cubicBezTo>
                  <a:pt x="2487455" y="1640406"/>
                  <a:pt x="2489791" y="1611710"/>
                  <a:pt x="2499708" y="1585266"/>
                </a:cubicBezTo>
                <a:cubicBezTo>
                  <a:pt x="2504303" y="1573013"/>
                  <a:pt x="2509355" y="1560922"/>
                  <a:pt x="2513493" y="1548507"/>
                </a:cubicBezTo>
                <a:cubicBezTo>
                  <a:pt x="2522554" y="1521325"/>
                  <a:pt x="2521581" y="1514500"/>
                  <a:pt x="2531872" y="1488772"/>
                </a:cubicBezTo>
                <a:cubicBezTo>
                  <a:pt x="2534416" y="1482412"/>
                  <a:pt x="2538721" y="1476829"/>
                  <a:pt x="2541062" y="1470392"/>
                </a:cubicBezTo>
                <a:cubicBezTo>
                  <a:pt x="2544873" y="1459913"/>
                  <a:pt x="2544785" y="1447946"/>
                  <a:pt x="2550252" y="1438227"/>
                </a:cubicBezTo>
                <a:cubicBezTo>
                  <a:pt x="2558814" y="1423006"/>
                  <a:pt x="2573225" y="1411721"/>
                  <a:pt x="2582417" y="1396872"/>
                </a:cubicBezTo>
                <a:cubicBezTo>
                  <a:pt x="2611242" y="1350310"/>
                  <a:pt x="2603332" y="1354409"/>
                  <a:pt x="2619177" y="1318758"/>
                </a:cubicBezTo>
                <a:cubicBezTo>
                  <a:pt x="2621959" y="1312499"/>
                  <a:pt x="2625304" y="1306505"/>
                  <a:pt x="2628367" y="1300378"/>
                </a:cubicBezTo>
                <a:cubicBezTo>
                  <a:pt x="2632962" y="1274340"/>
                  <a:pt x="2637159" y="1248228"/>
                  <a:pt x="2642152" y="1222263"/>
                </a:cubicBezTo>
                <a:cubicBezTo>
                  <a:pt x="2644819" y="1208396"/>
                  <a:pt x="2651146" y="1195029"/>
                  <a:pt x="2651342" y="1180909"/>
                </a:cubicBezTo>
                <a:cubicBezTo>
                  <a:pt x="2652682" y="1084411"/>
                  <a:pt x="2651507" y="987814"/>
                  <a:pt x="2646747" y="891425"/>
                </a:cubicBezTo>
                <a:cubicBezTo>
                  <a:pt x="2643003" y="815606"/>
                  <a:pt x="2643780" y="824944"/>
                  <a:pt x="2614582" y="781146"/>
                </a:cubicBezTo>
                <a:cubicBezTo>
                  <a:pt x="2595329" y="694507"/>
                  <a:pt x="2615319" y="777765"/>
                  <a:pt x="2596202" y="712221"/>
                </a:cubicBezTo>
                <a:cubicBezTo>
                  <a:pt x="2588190" y="684752"/>
                  <a:pt x="2581239" y="656981"/>
                  <a:pt x="2573227" y="629512"/>
                </a:cubicBezTo>
                <a:cubicBezTo>
                  <a:pt x="2567549" y="610046"/>
                  <a:pt x="2555073" y="575888"/>
                  <a:pt x="2545657" y="560587"/>
                </a:cubicBezTo>
                <a:cubicBezTo>
                  <a:pt x="2537250" y="546926"/>
                  <a:pt x="2514905" y="534429"/>
                  <a:pt x="2504303" y="523827"/>
                </a:cubicBezTo>
                <a:cubicBezTo>
                  <a:pt x="2482867" y="502391"/>
                  <a:pt x="2493841" y="500428"/>
                  <a:pt x="2467543" y="491662"/>
                </a:cubicBezTo>
                <a:cubicBezTo>
                  <a:pt x="2437202" y="481549"/>
                  <a:pt x="2403268" y="480208"/>
                  <a:pt x="2375643" y="464093"/>
                </a:cubicBezTo>
                <a:cubicBezTo>
                  <a:pt x="2344122" y="445705"/>
                  <a:pt x="2308677" y="426504"/>
                  <a:pt x="2279149" y="404358"/>
                </a:cubicBezTo>
                <a:cubicBezTo>
                  <a:pt x="2261734" y="391297"/>
                  <a:pt x="2246570" y="375296"/>
                  <a:pt x="2228604" y="363003"/>
                </a:cubicBezTo>
                <a:cubicBezTo>
                  <a:pt x="2220840" y="357691"/>
                  <a:pt x="2157578" y="328369"/>
                  <a:pt x="2150490" y="326243"/>
                </a:cubicBezTo>
                <a:cubicBezTo>
                  <a:pt x="2134088" y="321322"/>
                  <a:pt x="2116614" y="320975"/>
                  <a:pt x="2099945" y="317053"/>
                </a:cubicBezTo>
                <a:cubicBezTo>
                  <a:pt x="2083300" y="313136"/>
                  <a:pt x="2054799" y="300887"/>
                  <a:pt x="2040210" y="294079"/>
                </a:cubicBezTo>
                <a:cubicBezTo>
                  <a:pt x="2027796" y="288286"/>
                  <a:pt x="2016067" y="281037"/>
                  <a:pt x="2003450" y="275699"/>
                </a:cubicBezTo>
                <a:cubicBezTo>
                  <a:pt x="1976207" y="264173"/>
                  <a:pt x="1947984" y="255060"/>
                  <a:pt x="1920741" y="243534"/>
                </a:cubicBezTo>
                <a:cubicBezTo>
                  <a:pt x="1908124" y="238196"/>
                  <a:pt x="1896420" y="230895"/>
                  <a:pt x="1883981" y="225154"/>
                </a:cubicBezTo>
                <a:cubicBezTo>
                  <a:pt x="1856588" y="212511"/>
                  <a:pt x="1827786" y="202788"/>
                  <a:pt x="1801271" y="188394"/>
                </a:cubicBezTo>
                <a:cubicBezTo>
                  <a:pt x="1774015" y="173598"/>
                  <a:pt x="1750896" y="151719"/>
                  <a:pt x="1723157" y="137849"/>
                </a:cubicBezTo>
                <a:cubicBezTo>
                  <a:pt x="1702944" y="127742"/>
                  <a:pt x="1696428" y="124035"/>
                  <a:pt x="1672612" y="114875"/>
                </a:cubicBezTo>
                <a:cubicBezTo>
                  <a:pt x="1663571" y="111398"/>
                  <a:pt x="1653838" y="109744"/>
                  <a:pt x="1645042" y="105685"/>
                </a:cubicBezTo>
                <a:cubicBezTo>
                  <a:pt x="1633830" y="100510"/>
                  <a:pt x="1624089" y="92480"/>
                  <a:pt x="1612877" y="87305"/>
                </a:cubicBezTo>
                <a:cubicBezTo>
                  <a:pt x="1602543" y="82535"/>
                  <a:pt x="1562605" y="71628"/>
                  <a:pt x="1553143" y="68925"/>
                </a:cubicBezTo>
                <a:cubicBezTo>
                  <a:pt x="1540890" y="61267"/>
                  <a:pt x="1529477" y="52061"/>
                  <a:pt x="1516383" y="45950"/>
                </a:cubicBezTo>
                <a:cubicBezTo>
                  <a:pt x="1506278" y="41235"/>
                  <a:pt x="1494697" y="40571"/>
                  <a:pt x="1484218" y="36760"/>
                </a:cubicBezTo>
                <a:cubicBezTo>
                  <a:pt x="1477781" y="34419"/>
                  <a:pt x="1472457" y="29335"/>
                  <a:pt x="1465838" y="27570"/>
                </a:cubicBezTo>
                <a:cubicBezTo>
                  <a:pt x="1449292" y="23158"/>
                  <a:pt x="1432051" y="21908"/>
                  <a:pt x="1415294" y="18380"/>
                </a:cubicBezTo>
                <a:cubicBezTo>
                  <a:pt x="1402934" y="15778"/>
                  <a:pt x="1390829" y="12083"/>
                  <a:pt x="1378534" y="9190"/>
                </a:cubicBezTo>
                <a:cubicBezTo>
                  <a:pt x="1364788" y="5956"/>
                  <a:pt x="1350964" y="3063"/>
                  <a:pt x="1337179" y="0"/>
                </a:cubicBezTo>
                <a:cubicBezTo>
                  <a:pt x="1304970" y="786"/>
                  <a:pt x="1114370" y="1004"/>
                  <a:pt x="1052291" y="13785"/>
                </a:cubicBezTo>
                <a:cubicBezTo>
                  <a:pt x="1031396" y="18087"/>
                  <a:pt x="1012885" y="30292"/>
                  <a:pt x="992556" y="36760"/>
                </a:cubicBezTo>
                <a:cubicBezTo>
                  <a:pt x="979099" y="41042"/>
                  <a:pt x="964986" y="42887"/>
                  <a:pt x="951201" y="45950"/>
                </a:cubicBezTo>
                <a:cubicBezTo>
                  <a:pt x="892985" y="84761"/>
                  <a:pt x="958663" y="45021"/>
                  <a:pt x="859302" y="82710"/>
                </a:cubicBezTo>
                <a:cubicBezTo>
                  <a:pt x="835596" y="91702"/>
                  <a:pt x="813352" y="104153"/>
                  <a:pt x="790377" y="114875"/>
                </a:cubicBezTo>
                <a:cubicBezTo>
                  <a:pt x="780616" y="124635"/>
                  <a:pt x="755073" y="151286"/>
                  <a:pt x="744427" y="156229"/>
                </a:cubicBezTo>
                <a:cubicBezTo>
                  <a:pt x="711906" y="171328"/>
                  <a:pt x="677814" y="183139"/>
                  <a:pt x="643338" y="192989"/>
                </a:cubicBezTo>
                <a:cubicBezTo>
                  <a:pt x="632616" y="196052"/>
                  <a:pt x="621831" y="198900"/>
                  <a:pt x="611173" y="202179"/>
                </a:cubicBezTo>
                <a:cubicBezTo>
                  <a:pt x="601914" y="205028"/>
                  <a:pt x="593158" y="209776"/>
                  <a:pt x="583603" y="211369"/>
                </a:cubicBezTo>
                <a:cubicBezTo>
                  <a:pt x="492343" y="226579"/>
                  <a:pt x="465652" y="223894"/>
                  <a:pt x="376829" y="234344"/>
                </a:cubicBezTo>
                <a:cubicBezTo>
                  <a:pt x="328648" y="240012"/>
                  <a:pt x="318879" y="243137"/>
                  <a:pt x="275740" y="252724"/>
                </a:cubicBezTo>
                <a:cubicBezTo>
                  <a:pt x="263487" y="258851"/>
                  <a:pt x="251899" y="266544"/>
                  <a:pt x="238980" y="271104"/>
                </a:cubicBezTo>
                <a:cubicBezTo>
                  <a:pt x="225664" y="275804"/>
                  <a:pt x="210481" y="274451"/>
                  <a:pt x="197625" y="280294"/>
                </a:cubicBezTo>
                <a:cubicBezTo>
                  <a:pt x="192597" y="282579"/>
                  <a:pt x="192029" y="289886"/>
                  <a:pt x="188435" y="294079"/>
                </a:cubicBezTo>
                <a:cubicBezTo>
                  <a:pt x="169487" y="316184"/>
                  <a:pt x="173088" y="311245"/>
                  <a:pt x="147080" y="321648"/>
                </a:cubicBezTo>
                <a:cubicBezTo>
                  <a:pt x="144017" y="327775"/>
                  <a:pt x="141920" y="334488"/>
                  <a:pt x="137891" y="340028"/>
                </a:cubicBezTo>
                <a:cubicBezTo>
                  <a:pt x="115921" y="370237"/>
                  <a:pt x="106253" y="375680"/>
                  <a:pt x="78156" y="399763"/>
                </a:cubicBezTo>
                <a:cubicBezTo>
                  <a:pt x="54315" y="459367"/>
                  <a:pt x="89955" y="382847"/>
                  <a:pt x="41396" y="441118"/>
                </a:cubicBezTo>
                <a:cubicBezTo>
                  <a:pt x="32626" y="451642"/>
                  <a:pt x="29511" y="465816"/>
                  <a:pt x="23016" y="477878"/>
                </a:cubicBezTo>
                <a:cubicBezTo>
                  <a:pt x="1118" y="518545"/>
                  <a:pt x="15449" y="482198"/>
                  <a:pt x="41" y="528422"/>
                </a:cubicBezTo>
                <a:cubicBezTo>
                  <a:pt x="1573" y="574372"/>
                  <a:pt x="-3132" y="620957"/>
                  <a:pt x="4636" y="666271"/>
                </a:cubicBezTo>
                <a:cubicBezTo>
                  <a:pt x="6466" y="676946"/>
                  <a:pt x="21796" y="680109"/>
                  <a:pt x="27611" y="689246"/>
                </a:cubicBezTo>
                <a:cubicBezTo>
                  <a:pt x="34605" y="700237"/>
                  <a:pt x="44410" y="751056"/>
                  <a:pt x="45991" y="758171"/>
                </a:cubicBezTo>
                <a:cubicBezTo>
                  <a:pt x="52716" y="973357"/>
                  <a:pt x="36571" y="1000811"/>
                  <a:pt x="78156" y="1162529"/>
                </a:cubicBezTo>
                <a:cubicBezTo>
                  <a:pt x="82816" y="1180650"/>
                  <a:pt x="102580" y="1231654"/>
                  <a:pt x="114916" y="1249833"/>
                </a:cubicBezTo>
                <a:cubicBezTo>
                  <a:pt x="136417" y="1281518"/>
                  <a:pt x="160610" y="1311293"/>
                  <a:pt x="183840" y="1341733"/>
                </a:cubicBezTo>
                <a:cubicBezTo>
                  <a:pt x="205029" y="1369498"/>
                  <a:pt x="227060" y="1396616"/>
                  <a:pt x="248170" y="1424442"/>
                </a:cubicBezTo>
                <a:cubicBezTo>
                  <a:pt x="260761" y="1441039"/>
                  <a:pt x="268995" y="1461568"/>
                  <a:pt x="284930" y="1474987"/>
                </a:cubicBezTo>
                <a:cubicBezTo>
                  <a:pt x="485867" y="1644197"/>
                  <a:pt x="395205" y="1581394"/>
                  <a:pt x="546843" y="1677166"/>
                </a:cubicBezTo>
                <a:cubicBezTo>
                  <a:pt x="610708" y="1762319"/>
                  <a:pt x="532275" y="1661352"/>
                  <a:pt x="615768" y="1755281"/>
                </a:cubicBezTo>
                <a:cubicBezTo>
                  <a:pt x="639611" y="1782104"/>
                  <a:pt x="660024" y="1811925"/>
                  <a:pt x="684693" y="1837990"/>
                </a:cubicBezTo>
                <a:cubicBezTo>
                  <a:pt x="741273" y="1897772"/>
                  <a:pt x="786556" y="1974086"/>
                  <a:pt x="859302" y="2012599"/>
                </a:cubicBezTo>
                <a:cubicBezTo>
                  <a:pt x="885340" y="2026384"/>
                  <a:pt x="912153" y="2038796"/>
                  <a:pt x="937416" y="2053954"/>
                </a:cubicBezTo>
                <a:cubicBezTo>
                  <a:pt x="958183" y="2066414"/>
                  <a:pt x="975652" y="2084161"/>
                  <a:pt x="997151" y="2095309"/>
                </a:cubicBezTo>
                <a:cubicBezTo>
                  <a:pt x="1017365" y="2105790"/>
                  <a:pt x="1040397" y="2109684"/>
                  <a:pt x="1061480" y="2118284"/>
                </a:cubicBezTo>
                <a:cubicBezTo>
                  <a:pt x="1156828" y="2157176"/>
                  <a:pt x="1251616" y="2197433"/>
                  <a:pt x="1346369" y="2237753"/>
                </a:cubicBezTo>
                <a:cubicBezTo>
                  <a:pt x="1395596" y="2258701"/>
                  <a:pt x="1493408" y="2302083"/>
                  <a:pt x="1493408" y="2302083"/>
                </a:cubicBezTo>
                <a:cubicBezTo>
                  <a:pt x="1678739" y="2282171"/>
                  <a:pt x="1864981" y="2269431"/>
                  <a:pt x="2049400" y="2242348"/>
                </a:cubicBezTo>
                <a:cubicBezTo>
                  <a:pt x="2084875" y="2237138"/>
                  <a:pt x="2115193" y="2211891"/>
                  <a:pt x="2150490" y="2205588"/>
                </a:cubicBezTo>
                <a:cubicBezTo>
                  <a:pt x="2168306" y="2202407"/>
                  <a:pt x="2268441" y="2189013"/>
                  <a:pt x="2311314" y="2173423"/>
                </a:cubicBezTo>
                <a:cubicBezTo>
                  <a:pt x="2317751" y="2171082"/>
                  <a:pt x="2323147" y="2166247"/>
                  <a:pt x="2329694" y="2164233"/>
                </a:cubicBezTo>
                <a:cubicBezTo>
                  <a:pt x="2370244" y="2151756"/>
                  <a:pt x="2378403" y="2157050"/>
                  <a:pt x="2421593" y="2145853"/>
                </a:cubicBezTo>
                <a:cubicBezTo>
                  <a:pt x="2446447" y="2139410"/>
                  <a:pt x="2470456" y="2130037"/>
                  <a:pt x="2495113" y="2122879"/>
                </a:cubicBezTo>
                <a:cubicBezTo>
                  <a:pt x="2517948" y="2116250"/>
                  <a:pt x="2541528" y="2112162"/>
                  <a:pt x="2564037" y="2104499"/>
                </a:cubicBezTo>
                <a:cubicBezTo>
                  <a:pt x="2613590" y="2087630"/>
                  <a:pt x="2662016" y="2067614"/>
                  <a:pt x="2711076" y="2049359"/>
                </a:cubicBezTo>
                <a:cubicBezTo>
                  <a:pt x="2727878" y="2043107"/>
                  <a:pt x="2746704" y="2040923"/>
                  <a:pt x="2761621" y="2030979"/>
                </a:cubicBezTo>
                <a:cubicBezTo>
                  <a:pt x="2783005" y="2016723"/>
                  <a:pt x="2819992" y="1990456"/>
                  <a:pt x="2844331" y="1980434"/>
                </a:cubicBezTo>
                <a:cubicBezTo>
                  <a:pt x="2856010" y="1975625"/>
                  <a:pt x="2868838" y="1974307"/>
                  <a:pt x="2881091" y="1971244"/>
                </a:cubicBezTo>
                <a:cubicBezTo>
                  <a:pt x="2894876" y="1962054"/>
                  <a:pt x="2909085" y="1953472"/>
                  <a:pt x="2922445" y="1943675"/>
                </a:cubicBezTo>
                <a:cubicBezTo>
                  <a:pt x="2965694" y="1911959"/>
                  <a:pt x="2940907" y="1919732"/>
                  <a:pt x="3000560" y="1883940"/>
                </a:cubicBezTo>
                <a:cubicBezTo>
                  <a:pt x="3013495" y="1876179"/>
                  <a:pt x="3028130" y="1871687"/>
                  <a:pt x="3041915" y="1865560"/>
                </a:cubicBezTo>
                <a:cubicBezTo>
                  <a:pt x="3051105" y="1851775"/>
                  <a:pt x="3055700" y="1833395"/>
                  <a:pt x="3069485" y="1824205"/>
                </a:cubicBezTo>
                <a:cubicBezTo>
                  <a:pt x="3078675" y="1818078"/>
                  <a:pt x="3088148" y="1812357"/>
                  <a:pt x="3097054" y="1805825"/>
                </a:cubicBezTo>
                <a:cubicBezTo>
                  <a:pt x="3111137" y="1795498"/>
                  <a:pt x="3123507" y="1782766"/>
                  <a:pt x="3138409" y="1773660"/>
                </a:cubicBezTo>
                <a:cubicBezTo>
                  <a:pt x="3151281" y="1765794"/>
                  <a:pt x="3165979" y="1761407"/>
                  <a:pt x="3179764" y="1755281"/>
                </a:cubicBezTo>
                <a:cubicBezTo>
                  <a:pt x="3281533" y="1636550"/>
                  <a:pt x="3167189" y="1775214"/>
                  <a:pt x="3216524" y="1704736"/>
                </a:cubicBezTo>
                <a:cubicBezTo>
                  <a:pt x="3223384" y="1694936"/>
                  <a:pt x="3232425" y="1686813"/>
                  <a:pt x="3239499" y="1677166"/>
                </a:cubicBezTo>
                <a:cubicBezTo>
                  <a:pt x="3249296" y="1663806"/>
                  <a:pt x="3256967" y="1648943"/>
                  <a:pt x="3267068" y="1635811"/>
                </a:cubicBezTo>
                <a:cubicBezTo>
                  <a:pt x="3272351" y="1628943"/>
                  <a:pt x="3280516" y="1624555"/>
                  <a:pt x="3285448" y="1617431"/>
                </a:cubicBezTo>
                <a:cubicBezTo>
                  <a:pt x="3294424" y="1604466"/>
                  <a:pt x="3300239" y="1589556"/>
                  <a:pt x="3308423" y="1576077"/>
                </a:cubicBezTo>
                <a:cubicBezTo>
                  <a:pt x="3326286" y="1546655"/>
                  <a:pt x="3343557" y="1516781"/>
                  <a:pt x="3363563" y="1488772"/>
                </a:cubicBezTo>
                <a:cubicBezTo>
                  <a:pt x="3371221" y="1478050"/>
                  <a:pt x="3380373" y="1468252"/>
                  <a:pt x="3386538" y="1456607"/>
                </a:cubicBezTo>
                <a:cubicBezTo>
                  <a:pt x="3410757" y="1410860"/>
                  <a:pt x="3399238" y="1419384"/>
                  <a:pt x="3414108" y="1378493"/>
                </a:cubicBezTo>
                <a:cubicBezTo>
                  <a:pt x="3416449" y="1372056"/>
                  <a:pt x="3420235" y="1366240"/>
                  <a:pt x="3423298" y="1360113"/>
                </a:cubicBezTo>
                <a:cubicBezTo>
                  <a:pt x="3426361" y="1326416"/>
                  <a:pt x="3427265" y="1292453"/>
                  <a:pt x="3432488" y="1259023"/>
                </a:cubicBezTo>
                <a:cubicBezTo>
                  <a:pt x="3434956" y="1243224"/>
                  <a:pt x="3443360" y="1228797"/>
                  <a:pt x="3446272" y="1213074"/>
                </a:cubicBezTo>
                <a:cubicBezTo>
                  <a:pt x="3451046" y="1187294"/>
                  <a:pt x="3451754" y="1160913"/>
                  <a:pt x="3455462" y="1134959"/>
                </a:cubicBezTo>
                <a:cubicBezTo>
                  <a:pt x="3477508" y="980637"/>
                  <a:pt x="3449737" y="1233566"/>
                  <a:pt x="3473842" y="992515"/>
                </a:cubicBezTo>
                <a:cubicBezTo>
                  <a:pt x="3469247" y="932780"/>
                  <a:pt x="3466395" y="872886"/>
                  <a:pt x="3460057" y="813311"/>
                </a:cubicBezTo>
                <a:cubicBezTo>
                  <a:pt x="3458721" y="800751"/>
                  <a:pt x="3455676" y="788230"/>
                  <a:pt x="3450867" y="776551"/>
                </a:cubicBezTo>
                <a:cubicBezTo>
                  <a:pt x="3444863" y="761969"/>
                  <a:pt x="3435271" y="749133"/>
                  <a:pt x="3427893" y="735196"/>
                </a:cubicBezTo>
                <a:cubicBezTo>
                  <a:pt x="3421483" y="723088"/>
                  <a:pt x="3415640" y="710689"/>
                  <a:pt x="3409513" y="698436"/>
                </a:cubicBezTo>
                <a:cubicBezTo>
                  <a:pt x="3406450" y="681588"/>
                  <a:pt x="3406683" y="663791"/>
                  <a:pt x="3400323" y="647892"/>
                </a:cubicBezTo>
                <a:cubicBezTo>
                  <a:pt x="3397105" y="639847"/>
                  <a:pt x="3387262" y="636351"/>
                  <a:pt x="3381943" y="629512"/>
                </a:cubicBezTo>
                <a:cubicBezTo>
                  <a:pt x="3376460" y="622462"/>
                  <a:pt x="3372753" y="614195"/>
                  <a:pt x="3368158" y="606537"/>
                </a:cubicBezTo>
                <a:cubicBezTo>
                  <a:pt x="3340630" y="496426"/>
                  <a:pt x="3383141" y="661075"/>
                  <a:pt x="3340588" y="519232"/>
                </a:cubicBezTo>
                <a:cubicBezTo>
                  <a:pt x="3325433" y="468715"/>
                  <a:pt x="3338514" y="491073"/>
                  <a:pt x="3322208" y="450308"/>
                </a:cubicBezTo>
                <a:cubicBezTo>
                  <a:pt x="3319664" y="443948"/>
                  <a:pt x="3315852" y="438164"/>
                  <a:pt x="3313018" y="431928"/>
                </a:cubicBezTo>
                <a:cubicBezTo>
                  <a:pt x="3308191" y="421309"/>
                  <a:pt x="3303420" y="410650"/>
                  <a:pt x="3299233" y="399763"/>
                </a:cubicBezTo>
                <a:cubicBezTo>
                  <a:pt x="3295756" y="390722"/>
                  <a:pt x="3292539" y="381553"/>
                  <a:pt x="3290043" y="372193"/>
                </a:cubicBezTo>
                <a:cubicBezTo>
                  <a:pt x="3286404" y="358549"/>
                  <a:pt x="3285553" y="344154"/>
                  <a:pt x="3280853" y="330838"/>
                </a:cubicBezTo>
                <a:cubicBezTo>
                  <a:pt x="3276294" y="317920"/>
                  <a:pt x="3266236" y="307251"/>
                  <a:pt x="3262473" y="294079"/>
                </a:cubicBezTo>
                <a:cubicBezTo>
                  <a:pt x="3259410" y="283357"/>
                  <a:pt x="3257094" y="272393"/>
                  <a:pt x="3253284" y="261914"/>
                </a:cubicBezTo>
                <a:cubicBezTo>
                  <a:pt x="3250943" y="255477"/>
                  <a:pt x="3246928" y="249770"/>
                  <a:pt x="3244094" y="243534"/>
                </a:cubicBezTo>
                <a:cubicBezTo>
                  <a:pt x="3239267" y="232915"/>
                  <a:pt x="3233998" y="222435"/>
                  <a:pt x="3230309" y="211369"/>
                </a:cubicBezTo>
                <a:cubicBezTo>
                  <a:pt x="3225976" y="198369"/>
                  <a:pt x="3223233" y="169417"/>
                  <a:pt x="3211929" y="156229"/>
                </a:cubicBezTo>
                <a:cubicBezTo>
                  <a:pt x="3206945" y="150414"/>
                  <a:pt x="3199676" y="147039"/>
                  <a:pt x="3193549" y="142444"/>
                </a:cubicBezTo>
                <a:cubicBezTo>
                  <a:pt x="3183500" y="122346"/>
                  <a:pt x="3188760" y="125267"/>
                  <a:pt x="3170574" y="114875"/>
                </a:cubicBezTo>
                <a:cubicBezTo>
                  <a:pt x="3164627" y="111477"/>
                  <a:pt x="3152194" y="105685"/>
                  <a:pt x="3152194" y="105685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BDB7118-C410-26BB-026F-1D619D2F559B}"/>
              </a:ext>
            </a:extLst>
          </p:cNvPr>
          <p:cNvSpPr/>
          <p:nvPr/>
        </p:nvSpPr>
        <p:spPr>
          <a:xfrm>
            <a:off x="6059392" y="964945"/>
            <a:ext cx="2009384" cy="1603646"/>
          </a:xfrm>
          <a:custGeom>
            <a:avLst/>
            <a:gdLst>
              <a:gd name="connsiteX0" fmla="*/ 663056 w 2009384"/>
              <a:gd name="connsiteY0" fmla="*/ 1497962 h 1603646"/>
              <a:gd name="connsiteX1" fmla="*/ 644676 w 2009384"/>
              <a:gd name="connsiteY1" fmla="*/ 1543911 h 1603646"/>
              <a:gd name="connsiteX2" fmla="*/ 603322 w 2009384"/>
              <a:gd name="connsiteY2" fmla="*/ 1576076 h 1603646"/>
              <a:gd name="connsiteX3" fmla="*/ 557372 w 2009384"/>
              <a:gd name="connsiteY3" fmla="*/ 1585266 h 1603646"/>
              <a:gd name="connsiteX4" fmla="*/ 534397 w 2009384"/>
              <a:gd name="connsiteY4" fmla="*/ 1594456 h 1603646"/>
              <a:gd name="connsiteX5" fmla="*/ 465472 w 2009384"/>
              <a:gd name="connsiteY5" fmla="*/ 1603646 h 1603646"/>
              <a:gd name="connsiteX6" fmla="*/ 318433 w 2009384"/>
              <a:gd name="connsiteY6" fmla="*/ 1599051 h 1603646"/>
              <a:gd name="connsiteX7" fmla="*/ 309243 w 2009384"/>
              <a:gd name="connsiteY7" fmla="*/ 1580671 h 1603646"/>
              <a:gd name="connsiteX8" fmla="*/ 300053 w 2009384"/>
              <a:gd name="connsiteY8" fmla="*/ 1369302 h 1603646"/>
              <a:gd name="connsiteX9" fmla="*/ 281673 w 2009384"/>
              <a:gd name="connsiteY9" fmla="*/ 1332542 h 1603646"/>
              <a:gd name="connsiteX10" fmla="*/ 258698 w 2009384"/>
              <a:gd name="connsiteY10" fmla="*/ 1323352 h 1603646"/>
              <a:gd name="connsiteX11" fmla="*/ 249509 w 2009384"/>
              <a:gd name="connsiteY11" fmla="*/ 1300378 h 1603646"/>
              <a:gd name="connsiteX12" fmla="*/ 231129 w 2009384"/>
              <a:gd name="connsiteY12" fmla="*/ 1291188 h 1603646"/>
              <a:gd name="connsiteX13" fmla="*/ 10570 w 2009384"/>
              <a:gd name="connsiteY13" fmla="*/ 1281998 h 1603646"/>
              <a:gd name="connsiteX14" fmla="*/ 1380 w 2009384"/>
              <a:gd name="connsiteY14" fmla="*/ 1245238 h 1603646"/>
              <a:gd name="connsiteX15" fmla="*/ 93279 w 2009384"/>
              <a:gd name="connsiteY15" fmla="*/ 1102794 h 1603646"/>
              <a:gd name="connsiteX16" fmla="*/ 125444 w 2009384"/>
              <a:gd name="connsiteY16" fmla="*/ 1084414 h 1603646"/>
              <a:gd name="connsiteX17" fmla="*/ 153014 w 2009384"/>
              <a:gd name="connsiteY17" fmla="*/ 1056844 h 1603646"/>
              <a:gd name="connsiteX18" fmla="*/ 185179 w 2009384"/>
              <a:gd name="connsiteY18" fmla="*/ 1033869 h 1603646"/>
              <a:gd name="connsiteX19" fmla="*/ 203559 w 2009384"/>
              <a:gd name="connsiteY19" fmla="*/ 1006299 h 1603646"/>
              <a:gd name="connsiteX20" fmla="*/ 198964 w 2009384"/>
              <a:gd name="connsiteY20" fmla="*/ 928185 h 1603646"/>
              <a:gd name="connsiteX21" fmla="*/ 166799 w 2009384"/>
              <a:gd name="connsiteY21" fmla="*/ 877640 h 1603646"/>
              <a:gd name="connsiteX22" fmla="*/ 148419 w 2009384"/>
              <a:gd name="connsiteY22" fmla="*/ 850070 h 1603646"/>
              <a:gd name="connsiteX23" fmla="*/ 130039 w 2009384"/>
              <a:gd name="connsiteY23" fmla="*/ 827095 h 1603646"/>
              <a:gd name="connsiteX24" fmla="*/ 107064 w 2009384"/>
              <a:gd name="connsiteY24" fmla="*/ 790335 h 1603646"/>
              <a:gd name="connsiteX25" fmla="*/ 88684 w 2009384"/>
              <a:gd name="connsiteY25" fmla="*/ 689246 h 1603646"/>
              <a:gd name="connsiteX26" fmla="*/ 93279 w 2009384"/>
              <a:gd name="connsiteY26" fmla="*/ 597346 h 1603646"/>
              <a:gd name="connsiteX27" fmla="*/ 102469 w 2009384"/>
              <a:gd name="connsiteY27" fmla="*/ 578967 h 1603646"/>
              <a:gd name="connsiteX28" fmla="*/ 162204 w 2009384"/>
              <a:gd name="connsiteY28" fmla="*/ 542207 h 1603646"/>
              <a:gd name="connsiteX29" fmla="*/ 373573 w 2009384"/>
              <a:gd name="connsiteY29" fmla="*/ 519232 h 1603646"/>
              <a:gd name="connsiteX30" fmla="*/ 437902 w 2009384"/>
              <a:gd name="connsiteY30" fmla="*/ 487067 h 1603646"/>
              <a:gd name="connsiteX31" fmla="*/ 497637 w 2009384"/>
              <a:gd name="connsiteY31" fmla="*/ 418142 h 1603646"/>
              <a:gd name="connsiteX32" fmla="*/ 506827 w 2009384"/>
              <a:gd name="connsiteY32" fmla="*/ 381383 h 1603646"/>
              <a:gd name="connsiteX33" fmla="*/ 525207 w 2009384"/>
              <a:gd name="connsiteY33" fmla="*/ 271103 h 1603646"/>
              <a:gd name="connsiteX34" fmla="*/ 543587 w 2009384"/>
              <a:gd name="connsiteY34" fmla="*/ 229748 h 1603646"/>
              <a:gd name="connsiteX35" fmla="*/ 704411 w 2009384"/>
              <a:gd name="connsiteY35" fmla="*/ 114874 h 1603646"/>
              <a:gd name="connsiteX36" fmla="*/ 819285 w 2009384"/>
              <a:gd name="connsiteY36" fmla="*/ 91899 h 1603646"/>
              <a:gd name="connsiteX37" fmla="*/ 943350 w 2009384"/>
              <a:gd name="connsiteY37" fmla="*/ 96494 h 1603646"/>
              <a:gd name="connsiteX38" fmla="*/ 957135 w 2009384"/>
              <a:gd name="connsiteY38" fmla="*/ 105684 h 1603646"/>
              <a:gd name="connsiteX39" fmla="*/ 984704 w 2009384"/>
              <a:gd name="connsiteY39" fmla="*/ 183799 h 1603646"/>
              <a:gd name="connsiteX40" fmla="*/ 993894 w 2009384"/>
              <a:gd name="connsiteY40" fmla="*/ 215964 h 1603646"/>
              <a:gd name="connsiteX41" fmla="*/ 1044439 w 2009384"/>
              <a:gd name="connsiteY41" fmla="*/ 220559 h 1603646"/>
              <a:gd name="connsiteX42" fmla="*/ 1255808 w 2009384"/>
              <a:gd name="connsiteY42" fmla="*/ 133254 h 1603646"/>
              <a:gd name="connsiteX43" fmla="*/ 1375277 w 2009384"/>
              <a:gd name="connsiteY43" fmla="*/ 82709 h 1603646"/>
              <a:gd name="connsiteX44" fmla="*/ 1412037 w 2009384"/>
              <a:gd name="connsiteY44" fmla="*/ 50544 h 1603646"/>
              <a:gd name="connsiteX45" fmla="*/ 1444202 w 2009384"/>
              <a:gd name="connsiteY45" fmla="*/ 41354 h 1603646"/>
              <a:gd name="connsiteX46" fmla="*/ 1480962 w 2009384"/>
              <a:gd name="connsiteY46" fmla="*/ 22975 h 1603646"/>
              <a:gd name="connsiteX47" fmla="*/ 1522317 w 2009384"/>
              <a:gd name="connsiteY47" fmla="*/ 13785 h 1603646"/>
              <a:gd name="connsiteX48" fmla="*/ 1572861 w 2009384"/>
              <a:gd name="connsiteY48" fmla="*/ 0 h 1603646"/>
              <a:gd name="connsiteX49" fmla="*/ 1623406 w 2009384"/>
              <a:gd name="connsiteY49" fmla="*/ 9190 h 1603646"/>
              <a:gd name="connsiteX50" fmla="*/ 1650976 w 2009384"/>
              <a:gd name="connsiteY50" fmla="*/ 27570 h 1603646"/>
              <a:gd name="connsiteX51" fmla="*/ 1673951 w 2009384"/>
              <a:gd name="connsiteY51" fmla="*/ 36760 h 1603646"/>
              <a:gd name="connsiteX52" fmla="*/ 1692331 w 2009384"/>
              <a:gd name="connsiteY52" fmla="*/ 78114 h 1603646"/>
              <a:gd name="connsiteX53" fmla="*/ 1710711 w 2009384"/>
              <a:gd name="connsiteY53" fmla="*/ 353813 h 1603646"/>
              <a:gd name="connsiteX54" fmla="*/ 1729090 w 2009384"/>
              <a:gd name="connsiteY54" fmla="*/ 363003 h 1603646"/>
              <a:gd name="connsiteX55" fmla="*/ 1742875 w 2009384"/>
              <a:gd name="connsiteY55" fmla="*/ 372193 h 1603646"/>
              <a:gd name="connsiteX56" fmla="*/ 1770445 w 2009384"/>
              <a:gd name="connsiteY56" fmla="*/ 381383 h 1603646"/>
              <a:gd name="connsiteX57" fmla="*/ 1889915 w 2009384"/>
              <a:gd name="connsiteY57" fmla="*/ 404358 h 1603646"/>
              <a:gd name="connsiteX58" fmla="*/ 1908294 w 2009384"/>
              <a:gd name="connsiteY58" fmla="*/ 413547 h 1603646"/>
              <a:gd name="connsiteX59" fmla="*/ 1940459 w 2009384"/>
              <a:gd name="connsiteY59" fmla="*/ 422737 h 1603646"/>
              <a:gd name="connsiteX60" fmla="*/ 1986409 w 2009384"/>
              <a:gd name="connsiteY60" fmla="*/ 523827 h 1603646"/>
              <a:gd name="connsiteX61" fmla="*/ 2009384 w 2009384"/>
              <a:gd name="connsiteY61" fmla="*/ 551397 h 1603646"/>
              <a:gd name="connsiteX62" fmla="*/ 2000194 w 2009384"/>
              <a:gd name="connsiteY62" fmla="*/ 629511 h 1603646"/>
              <a:gd name="connsiteX63" fmla="*/ 1972624 w 2009384"/>
              <a:gd name="connsiteY63" fmla="*/ 661676 h 1603646"/>
              <a:gd name="connsiteX64" fmla="*/ 1922079 w 2009384"/>
              <a:gd name="connsiteY64" fmla="*/ 707626 h 1603646"/>
              <a:gd name="connsiteX65" fmla="*/ 1830180 w 2009384"/>
              <a:gd name="connsiteY65" fmla="*/ 739791 h 1603646"/>
              <a:gd name="connsiteX66" fmla="*/ 1775040 w 2009384"/>
              <a:gd name="connsiteY66" fmla="*/ 758171 h 1603646"/>
              <a:gd name="connsiteX67" fmla="*/ 1788825 w 2009384"/>
              <a:gd name="connsiteY67" fmla="*/ 896020 h 1603646"/>
              <a:gd name="connsiteX68" fmla="*/ 1798015 w 2009384"/>
              <a:gd name="connsiteY68" fmla="*/ 928185 h 1603646"/>
              <a:gd name="connsiteX69" fmla="*/ 1848560 w 2009384"/>
              <a:gd name="connsiteY69" fmla="*/ 987919 h 1603646"/>
              <a:gd name="connsiteX70" fmla="*/ 1857750 w 2009384"/>
              <a:gd name="connsiteY70" fmla="*/ 1015489 h 1603646"/>
              <a:gd name="connsiteX71" fmla="*/ 1866940 w 2009384"/>
              <a:gd name="connsiteY71" fmla="*/ 1056844 h 1603646"/>
              <a:gd name="connsiteX72" fmla="*/ 1876130 w 2009384"/>
              <a:gd name="connsiteY72" fmla="*/ 1093604 h 1603646"/>
              <a:gd name="connsiteX73" fmla="*/ 1871535 w 2009384"/>
              <a:gd name="connsiteY73" fmla="*/ 1162528 h 1603646"/>
              <a:gd name="connsiteX74" fmla="*/ 1729090 w 2009384"/>
              <a:gd name="connsiteY74" fmla="*/ 1226858 h 1603646"/>
              <a:gd name="connsiteX75" fmla="*/ 1628001 w 2009384"/>
              <a:gd name="connsiteY75" fmla="*/ 1222263 h 1603646"/>
              <a:gd name="connsiteX76" fmla="*/ 1609621 w 2009384"/>
              <a:gd name="connsiteY76" fmla="*/ 1208478 h 1603646"/>
              <a:gd name="connsiteX77" fmla="*/ 1568266 w 2009384"/>
              <a:gd name="connsiteY77" fmla="*/ 1226858 h 1603646"/>
              <a:gd name="connsiteX78" fmla="*/ 1577456 w 2009384"/>
              <a:gd name="connsiteY78" fmla="*/ 1373897 h 1603646"/>
              <a:gd name="connsiteX79" fmla="*/ 1582051 w 2009384"/>
              <a:gd name="connsiteY79" fmla="*/ 1484177 h 1603646"/>
              <a:gd name="connsiteX80" fmla="*/ 1430417 w 2009384"/>
              <a:gd name="connsiteY80" fmla="*/ 1580671 h 1603646"/>
              <a:gd name="connsiteX81" fmla="*/ 1269593 w 2009384"/>
              <a:gd name="connsiteY81" fmla="*/ 1566886 h 1603646"/>
              <a:gd name="connsiteX82" fmla="*/ 1251213 w 2009384"/>
              <a:gd name="connsiteY82" fmla="*/ 1548506 h 1603646"/>
              <a:gd name="connsiteX83" fmla="*/ 1209858 w 2009384"/>
              <a:gd name="connsiteY83" fmla="*/ 1507151 h 1603646"/>
              <a:gd name="connsiteX84" fmla="*/ 1062819 w 2009384"/>
              <a:gd name="connsiteY84" fmla="*/ 1511746 h 1603646"/>
              <a:gd name="connsiteX85" fmla="*/ 1044439 w 2009384"/>
              <a:gd name="connsiteY85" fmla="*/ 1520936 h 1603646"/>
              <a:gd name="connsiteX86" fmla="*/ 1012274 w 2009384"/>
              <a:gd name="connsiteY86" fmla="*/ 1520936 h 160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009384" h="1603646">
                <a:moveTo>
                  <a:pt x="663056" y="1497962"/>
                </a:moveTo>
                <a:cubicBezTo>
                  <a:pt x="656929" y="1513278"/>
                  <a:pt x="652861" y="1529588"/>
                  <a:pt x="644676" y="1543911"/>
                </a:cubicBezTo>
                <a:cubicBezTo>
                  <a:pt x="638608" y="1554531"/>
                  <a:pt x="614526" y="1572341"/>
                  <a:pt x="603322" y="1576076"/>
                </a:cubicBezTo>
                <a:cubicBezTo>
                  <a:pt x="588504" y="1581016"/>
                  <a:pt x="572465" y="1581241"/>
                  <a:pt x="557372" y="1585266"/>
                </a:cubicBezTo>
                <a:cubicBezTo>
                  <a:pt x="549402" y="1587391"/>
                  <a:pt x="542485" y="1592838"/>
                  <a:pt x="534397" y="1594456"/>
                </a:cubicBezTo>
                <a:cubicBezTo>
                  <a:pt x="511669" y="1599002"/>
                  <a:pt x="488447" y="1600583"/>
                  <a:pt x="465472" y="1603646"/>
                </a:cubicBezTo>
                <a:lnTo>
                  <a:pt x="318433" y="1599051"/>
                </a:lnTo>
                <a:cubicBezTo>
                  <a:pt x="311656" y="1598054"/>
                  <a:pt x="309789" y="1587499"/>
                  <a:pt x="309243" y="1580671"/>
                </a:cubicBezTo>
                <a:cubicBezTo>
                  <a:pt x="303619" y="1510373"/>
                  <a:pt x="307841" y="1439394"/>
                  <a:pt x="300053" y="1369302"/>
                </a:cubicBezTo>
                <a:cubicBezTo>
                  <a:pt x="298540" y="1355686"/>
                  <a:pt x="294393" y="1337630"/>
                  <a:pt x="281673" y="1332542"/>
                </a:cubicBezTo>
                <a:lnTo>
                  <a:pt x="258698" y="1323352"/>
                </a:lnTo>
                <a:cubicBezTo>
                  <a:pt x="255635" y="1315694"/>
                  <a:pt x="254877" y="1306640"/>
                  <a:pt x="249509" y="1300378"/>
                </a:cubicBezTo>
                <a:cubicBezTo>
                  <a:pt x="245051" y="1295177"/>
                  <a:pt x="237959" y="1291713"/>
                  <a:pt x="231129" y="1291188"/>
                </a:cubicBezTo>
                <a:cubicBezTo>
                  <a:pt x="157762" y="1285544"/>
                  <a:pt x="84090" y="1285061"/>
                  <a:pt x="10570" y="1281998"/>
                </a:cubicBezTo>
                <a:cubicBezTo>
                  <a:pt x="7507" y="1269745"/>
                  <a:pt x="-3913" y="1256706"/>
                  <a:pt x="1380" y="1245238"/>
                </a:cubicBezTo>
                <a:cubicBezTo>
                  <a:pt x="25059" y="1193933"/>
                  <a:pt x="58765" y="1147534"/>
                  <a:pt x="93279" y="1102794"/>
                </a:cubicBezTo>
                <a:cubicBezTo>
                  <a:pt x="100822" y="1093017"/>
                  <a:pt x="115656" y="1091943"/>
                  <a:pt x="125444" y="1084414"/>
                </a:cubicBezTo>
                <a:cubicBezTo>
                  <a:pt x="135745" y="1076490"/>
                  <a:pt x="143093" y="1065239"/>
                  <a:pt x="153014" y="1056844"/>
                </a:cubicBezTo>
                <a:cubicBezTo>
                  <a:pt x="163072" y="1048333"/>
                  <a:pt x="174457" y="1041527"/>
                  <a:pt x="185179" y="1033869"/>
                </a:cubicBezTo>
                <a:cubicBezTo>
                  <a:pt x="191306" y="1024679"/>
                  <a:pt x="202130" y="1017251"/>
                  <a:pt x="203559" y="1006299"/>
                </a:cubicBezTo>
                <a:cubicBezTo>
                  <a:pt x="206933" y="980435"/>
                  <a:pt x="204284" y="953720"/>
                  <a:pt x="198964" y="928185"/>
                </a:cubicBezTo>
                <a:cubicBezTo>
                  <a:pt x="195884" y="913401"/>
                  <a:pt x="176148" y="890996"/>
                  <a:pt x="166799" y="877640"/>
                </a:cubicBezTo>
                <a:cubicBezTo>
                  <a:pt x="160465" y="868592"/>
                  <a:pt x="154915" y="859002"/>
                  <a:pt x="148419" y="850070"/>
                </a:cubicBezTo>
                <a:cubicBezTo>
                  <a:pt x="142651" y="842138"/>
                  <a:pt x="135621" y="835159"/>
                  <a:pt x="130039" y="827095"/>
                </a:cubicBezTo>
                <a:cubicBezTo>
                  <a:pt x="121814" y="815215"/>
                  <a:pt x="114722" y="802588"/>
                  <a:pt x="107064" y="790335"/>
                </a:cubicBezTo>
                <a:cubicBezTo>
                  <a:pt x="100893" y="762564"/>
                  <a:pt x="89480" y="715502"/>
                  <a:pt x="88684" y="689246"/>
                </a:cubicBezTo>
                <a:cubicBezTo>
                  <a:pt x="87755" y="658588"/>
                  <a:pt x="89475" y="627781"/>
                  <a:pt x="93279" y="597346"/>
                </a:cubicBezTo>
                <a:cubicBezTo>
                  <a:pt x="94129" y="590549"/>
                  <a:pt x="97958" y="584122"/>
                  <a:pt x="102469" y="578967"/>
                </a:cubicBezTo>
                <a:cubicBezTo>
                  <a:pt x="113185" y="566720"/>
                  <a:pt x="148739" y="544451"/>
                  <a:pt x="162204" y="542207"/>
                </a:cubicBezTo>
                <a:cubicBezTo>
                  <a:pt x="232111" y="530556"/>
                  <a:pt x="303117" y="526890"/>
                  <a:pt x="373573" y="519232"/>
                </a:cubicBezTo>
                <a:cubicBezTo>
                  <a:pt x="395016" y="508510"/>
                  <a:pt x="418094" y="500573"/>
                  <a:pt x="437902" y="487067"/>
                </a:cubicBezTo>
                <a:cubicBezTo>
                  <a:pt x="463565" y="469569"/>
                  <a:pt x="480111" y="442678"/>
                  <a:pt x="497637" y="418142"/>
                </a:cubicBezTo>
                <a:cubicBezTo>
                  <a:pt x="500700" y="405889"/>
                  <a:pt x="504499" y="393797"/>
                  <a:pt x="506827" y="381383"/>
                </a:cubicBezTo>
                <a:cubicBezTo>
                  <a:pt x="513695" y="344754"/>
                  <a:pt x="516427" y="307321"/>
                  <a:pt x="525207" y="271103"/>
                </a:cubicBezTo>
                <a:cubicBezTo>
                  <a:pt x="528761" y="256442"/>
                  <a:pt x="533440" y="240910"/>
                  <a:pt x="543587" y="229748"/>
                </a:cubicBezTo>
                <a:cubicBezTo>
                  <a:pt x="567503" y="203440"/>
                  <a:pt x="673600" y="126778"/>
                  <a:pt x="704411" y="114874"/>
                </a:cubicBezTo>
                <a:cubicBezTo>
                  <a:pt x="740836" y="100800"/>
                  <a:pt x="780994" y="99557"/>
                  <a:pt x="819285" y="91899"/>
                </a:cubicBezTo>
                <a:cubicBezTo>
                  <a:pt x="860640" y="93431"/>
                  <a:pt x="902172" y="92376"/>
                  <a:pt x="943350" y="96494"/>
                </a:cubicBezTo>
                <a:cubicBezTo>
                  <a:pt x="948845" y="97044"/>
                  <a:pt x="954170" y="101025"/>
                  <a:pt x="957135" y="105684"/>
                </a:cubicBezTo>
                <a:cubicBezTo>
                  <a:pt x="975085" y="133891"/>
                  <a:pt x="976512" y="153076"/>
                  <a:pt x="984704" y="183799"/>
                </a:cubicBezTo>
                <a:cubicBezTo>
                  <a:pt x="987577" y="194573"/>
                  <a:pt x="984397" y="210120"/>
                  <a:pt x="993894" y="215964"/>
                </a:cubicBezTo>
                <a:cubicBezTo>
                  <a:pt x="1008302" y="224831"/>
                  <a:pt x="1027591" y="219027"/>
                  <a:pt x="1044439" y="220559"/>
                </a:cubicBezTo>
                <a:cubicBezTo>
                  <a:pt x="1204107" y="140725"/>
                  <a:pt x="980385" y="249780"/>
                  <a:pt x="1255808" y="133254"/>
                </a:cubicBezTo>
                <a:cubicBezTo>
                  <a:pt x="1295631" y="116406"/>
                  <a:pt x="1342735" y="111183"/>
                  <a:pt x="1375277" y="82709"/>
                </a:cubicBezTo>
                <a:cubicBezTo>
                  <a:pt x="1387530" y="71987"/>
                  <a:pt x="1398075" y="58921"/>
                  <a:pt x="1412037" y="50544"/>
                </a:cubicBezTo>
                <a:cubicBezTo>
                  <a:pt x="1421599" y="44807"/>
                  <a:pt x="1433849" y="45495"/>
                  <a:pt x="1444202" y="41354"/>
                </a:cubicBezTo>
                <a:cubicBezTo>
                  <a:pt x="1456922" y="36266"/>
                  <a:pt x="1468043" y="27534"/>
                  <a:pt x="1480962" y="22975"/>
                </a:cubicBezTo>
                <a:cubicBezTo>
                  <a:pt x="1494278" y="18275"/>
                  <a:pt x="1508617" y="17210"/>
                  <a:pt x="1522317" y="13785"/>
                </a:cubicBezTo>
                <a:cubicBezTo>
                  <a:pt x="1539259" y="9549"/>
                  <a:pt x="1556013" y="4595"/>
                  <a:pt x="1572861" y="0"/>
                </a:cubicBezTo>
                <a:cubicBezTo>
                  <a:pt x="1589709" y="3063"/>
                  <a:pt x="1607258" y="3491"/>
                  <a:pt x="1623406" y="9190"/>
                </a:cubicBezTo>
                <a:cubicBezTo>
                  <a:pt x="1633821" y="12866"/>
                  <a:pt x="1641280" y="22281"/>
                  <a:pt x="1650976" y="27570"/>
                </a:cubicBezTo>
                <a:cubicBezTo>
                  <a:pt x="1658217" y="31520"/>
                  <a:pt x="1666293" y="33697"/>
                  <a:pt x="1673951" y="36760"/>
                </a:cubicBezTo>
                <a:cubicBezTo>
                  <a:pt x="1680078" y="50545"/>
                  <a:pt x="1687310" y="63889"/>
                  <a:pt x="1692331" y="78114"/>
                </a:cubicBezTo>
                <a:cubicBezTo>
                  <a:pt x="1719683" y="155610"/>
                  <a:pt x="1708415" y="333152"/>
                  <a:pt x="1710711" y="353813"/>
                </a:cubicBezTo>
                <a:cubicBezTo>
                  <a:pt x="1711467" y="360621"/>
                  <a:pt x="1723143" y="359605"/>
                  <a:pt x="1729090" y="363003"/>
                </a:cubicBezTo>
                <a:cubicBezTo>
                  <a:pt x="1733885" y="365743"/>
                  <a:pt x="1737828" y="369950"/>
                  <a:pt x="1742875" y="372193"/>
                </a:cubicBezTo>
                <a:cubicBezTo>
                  <a:pt x="1751727" y="376127"/>
                  <a:pt x="1760982" y="379313"/>
                  <a:pt x="1770445" y="381383"/>
                </a:cubicBezTo>
                <a:cubicBezTo>
                  <a:pt x="1810061" y="390049"/>
                  <a:pt x="1889915" y="404358"/>
                  <a:pt x="1889915" y="404358"/>
                </a:cubicBezTo>
                <a:cubicBezTo>
                  <a:pt x="1896041" y="407421"/>
                  <a:pt x="1901857" y="411206"/>
                  <a:pt x="1908294" y="413547"/>
                </a:cubicBezTo>
                <a:cubicBezTo>
                  <a:pt x="1918773" y="417358"/>
                  <a:pt x="1934014" y="413638"/>
                  <a:pt x="1940459" y="422737"/>
                </a:cubicBezTo>
                <a:cubicBezTo>
                  <a:pt x="1961854" y="452942"/>
                  <a:pt x="1971092" y="490130"/>
                  <a:pt x="1986409" y="523827"/>
                </a:cubicBezTo>
                <a:cubicBezTo>
                  <a:pt x="1991359" y="534717"/>
                  <a:pt x="2001726" y="542207"/>
                  <a:pt x="2009384" y="551397"/>
                </a:cubicBezTo>
                <a:cubicBezTo>
                  <a:pt x="2006321" y="577435"/>
                  <a:pt x="2008485" y="604639"/>
                  <a:pt x="2000194" y="629511"/>
                </a:cubicBezTo>
                <a:cubicBezTo>
                  <a:pt x="1995728" y="642908"/>
                  <a:pt x="1981234" y="650483"/>
                  <a:pt x="1972624" y="661676"/>
                </a:cubicBezTo>
                <a:cubicBezTo>
                  <a:pt x="1948604" y="692902"/>
                  <a:pt x="1962482" y="691166"/>
                  <a:pt x="1922079" y="707626"/>
                </a:cubicBezTo>
                <a:cubicBezTo>
                  <a:pt x="1892023" y="719871"/>
                  <a:pt x="1860872" y="729240"/>
                  <a:pt x="1830180" y="739791"/>
                </a:cubicBezTo>
                <a:cubicBezTo>
                  <a:pt x="1811858" y="746089"/>
                  <a:pt x="1775040" y="758171"/>
                  <a:pt x="1775040" y="758171"/>
                </a:cubicBezTo>
                <a:cubicBezTo>
                  <a:pt x="1741192" y="814582"/>
                  <a:pt x="1758299" y="773914"/>
                  <a:pt x="1788825" y="896020"/>
                </a:cubicBezTo>
                <a:cubicBezTo>
                  <a:pt x="1791529" y="906838"/>
                  <a:pt x="1793342" y="918061"/>
                  <a:pt x="1798015" y="928185"/>
                </a:cubicBezTo>
                <a:cubicBezTo>
                  <a:pt x="1809496" y="953060"/>
                  <a:pt x="1829604" y="968963"/>
                  <a:pt x="1848560" y="987919"/>
                </a:cubicBezTo>
                <a:cubicBezTo>
                  <a:pt x="1851623" y="997109"/>
                  <a:pt x="1855254" y="1006129"/>
                  <a:pt x="1857750" y="1015489"/>
                </a:cubicBezTo>
                <a:cubicBezTo>
                  <a:pt x="1861389" y="1029133"/>
                  <a:pt x="1863706" y="1043098"/>
                  <a:pt x="1866940" y="1056844"/>
                </a:cubicBezTo>
                <a:cubicBezTo>
                  <a:pt x="1869833" y="1069139"/>
                  <a:pt x="1873067" y="1081351"/>
                  <a:pt x="1876130" y="1093604"/>
                </a:cubicBezTo>
                <a:cubicBezTo>
                  <a:pt x="1874598" y="1116579"/>
                  <a:pt x="1885671" y="1144353"/>
                  <a:pt x="1871535" y="1162528"/>
                </a:cubicBezTo>
                <a:cubicBezTo>
                  <a:pt x="1831158" y="1214441"/>
                  <a:pt x="1783046" y="1217048"/>
                  <a:pt x="1729090" y="1226858"/>
                </a:cubicBezTo>
                <a:cubicBezTo>
                  <a:pt x="1695394" y="1225326"/>
                  <a:pt x="1661340" y="1227392"/>
                  <a:pt x="1628001" y="1222263"/>
                </a:cubicBezTo>
                <a:cubicBezTo>
                  <a:pt x="1620432" y="1221098"/>
                  <a:pt x="1617241" y="1209240"/>
                  <a:pt x="1609621" y="1208478"/>
                </a:cubicBezTo>
                <a:cubicBezTo>
                  <a:pt x="1595356" y="1207052"/>
                  <a:pt x="1579539" y="1219342"/>
                  <a:pt x="1568266" y="1226858"/>
                </a:cubicBezTo>
                <a:cubicBezTo>
                  <a:pt x="1571329" y="1275871"/>
                  <a:pt x="1572315" y="1325058"/>
                  <a:pt x="1577456" y="1373897"/>
                </a:cubicBezTo>
                <a:cubicBezTo>
                  <a:pt x="1582312" y="1420030"/>
                  <a:pt x="1624426" y="1413551"/>
                  <a:pt x="1582051" y="1484177"/>
                </a:cubicBezTo>
                <a:cubicBezTo>
                  <a:pt x="1539044" y="1555856"/>
                  <a:pt x="1495018" y="1560794"/>
                  <a:pt x="1430417" y="1580671"/>
                </a:cubicBezTo>
                <a:cubicBezTo>
                  <a:pt x="1424960" y="1580461"/>
                  <a:pt x="1304453" y="1582975"/>
                  <a:pt x="1269593" y="1566886"/>
                </a:cubicBezTo>
                <a:cubicBezTo>
                  <a:pt x="1261726" y="1563255"/>
                  <a:pt x="1257041" y="1554917"/>
                  <a:pt x="1251213" y="1548506"/>
                </a:cubicBezTo>
                <a:cubicBezTo>
                  <a:pt x="1215255" y="1508952"/>
                  <a:pt x="1237268" y="1525424"/>
                  <a:pt x="1209858" y="1507151"/>
                </a:cubicBezTo>
                <a:cubicBezTo>
                  <a:pt x="1160845" y="1508683"/>
                  <a:pt x="1111687" y="1507674"/>
                  <a:pt x="1062819" y="1511746"/>
                </a:cubicBezTo>
                <a:cubicBezTo>
                  <a:pt x="1055993" y="1512315"/>
                  <a:pt x="1051178" y="1519711"/>
                  <a:pt x="1044439" y="1520936"/>
                </a:cubicBezTo>
                <a:cubicBezTo>
                  <a:pt x="1033890" y="1522854"/>
                  <a:pt x="1022996" y="1520936"/>
                  <a:pt x="1012274" y="1520936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id="{0EA18B23-596F-64B2-F1A8-3CD7F930AF96}"/>
              </a:ext>
            </a:extLst>
          </p:cNvPr>
          <p:cNvSpPr/>
          <p:nvPr/>
        </p:nvSpPr>
        <p:spPr>
          <a:xfrm>
            <a:off x="6362762" y="1236197"/>
            <a:ext cx="1411626" cy="120032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CD8FF57-35C3-33C4-505F-04AB83743754}"/>
              </a:ext>
            </a:extLst>
          </p:cNvPr>
          <p:cNvSpPr/>
          <p:nvPr/>
        </p:nvSpPr>
        <p:spPr>
          <a:xfrm>
            <a:off x="6413652" y="1329635"/>
            <a:ext cx="1307948" cy="1139687"/>
          </a:xfrm>
          <a:custGeom>
            <a:avLst/>
            <a:gdLst>
              <a:gd name="connsiteX0" fmla="*/ 640922 w 1307948"/>
              <a:gd name="connsiteY0" fmla="*/ 1139687 h 1139687"/>
              <a:gd name="connsiteX1" fmla="*/ 658591 w 1307948"/>
              <a:gd name="connsiteY1" fmla="*/ 1104348 h 1139687"/>
              <a:gd name="connsiteX2" fmla="*/ 676261 w 1307948"/>
              <a:gd name="connsiteY2" fmla="*/ 1011582 h 1139687"/>
              <a:gd name="connsiteX3" fmla="*/ 671844 w 1307948"/>
              <a:gd name="connsiteY3" fmla="*/ 954156 h 1139687"/>
              <a:gd name="connsiteX4" fmla="*/ 464226 w 1307948"/>
              <a:gd name="connsiteY4" fmla="*/ 949739 h 1139687"/>
              <a:gd name="connsiteX5" fmla="*/ 384713 w 1307948"/>
              <a:gd name="connsiteY5" fmla="*/ 958574 h 1139687"/>
              <a:gd name="connsiteX6" fmla="*/ 291948 w 1307948"/>
              <a:gd name="connsiteY6" fmla="*/ 976243 h 1139687"/>
              <a:gd name="connsiteX7" fmla="*/ 234522 w 1307948"/>
              <a:gd name="connsiteY7" fmla="*/ 985078 h 1139687"/>
              <a:gd name="connsiteX8" fmla="*/ 35739 w 1307948"/>
              <a:gd name="connsiteY8" fmla="*/ 980661 h 1139687"/>
              <a:gd name="connsiteX9" fmla="*/ 13652 w 1307948"/>
              <a:gd name="connsiteY9" fmla="*/ 945322 h 1139687"/>
              <a:gd name="connsiteX10" fmla="*/ 48991 w 1307948"/>
              <a:gd name="connsiteY10" fmla="*/ 865808 h 1139687"/>
              <a:gd name="connsiteX11" fmla="*/ 57826 w 1307948"/>
              <a:gd name="connsiteY11" fmla="*/ 830469 h 1139687"/>
              <a:gd name="connsiteX12" fmla="*/ 75496 w 1307948"/>
              <a:gd name="connsiteY12" fmla="*/ 799548 h 1139687"/>
              <a:gd name="connsiteX13" fmla="*/ 62244 w 1307948"/>
              <a:gd name="connsiteY13" fmla="*/ 591930 h 1139687"/>
              <a:gd name="connsiteX14" fmla="*/ 13652 w 1307948"/>
              <a:gd name="connsiteY14" fmla="*/ 552174 h 1139687"/>
              <a:gd name="connsiteX15" fmla="*/ 4818 w 1307948"/>
              <a:gd name="connsiteY15" fmla="*/ 503582 h 1139687"/>
              <a:gd name="connsiteX16" fmla="*/ 9235 w 1307948"/>
              <a:gd name="connsiteY16" fmla="*/ 437322 h 1139687"/>
              <a:gd name="connsiteX17" fmla="*/ 88748 w 1307948"/>
              <a:gd name="connsiteY17" fmla="*/ 450574 h 1139687"/>
              <a:gd name="connsiteX18" fmla="*/ 132922 w 1307948"/>
              <a:gd name="connsiteY18" fmla="*/ 472661 h 1139687"/>
              <a:gd name="connsiteX19" fmla="*/ 155009 w 1307948"/>
              <a:gd name="connsiteY19" fmla="*/ 481495 h 1139687"/>
              <a:gd name="connsiteX20" fmla="*/ 212435 w 1307948"/>
              <a:gd name="connsiteY20" fmla="*/ 437322 h 1139687"/>
              <a:gd name="connsiteX21" fmla="*/ 221270 w 1307948"/>
              <a:gd name="connsiteY21" fmla="*/ 371061 h 1139687"/>
              <a:gd name="connsiteX22" fmla="*/ 203600 w 1307948"/>
              <a:gd name="connsiteY22" fmla="*/ 273878 h 1139687"/>
              <a:gd name="connsiteX23" fmla="*/ 168261 w 1307948"/>
              <a:gd name="connsiteY23" fmla="*/ 238539 h 1139687"/>
              <a:gd name="connsiteX24" fmla="*/ 159426 w 1307948"/>
              <a:gd name="connsiteY24" fmla="*/ 189948 h 1139687"/>
              <a:gd name="connsiteX25" fmla="*/ 155009 w 1307948"/>
              <a:gd name="connsiteY25" fmla="*/ 123687 h 1139687"/>
              <a:gd name="connsiteX26" fmla="*/ 172678 w 1307948"/>
              <a:gd name="connsiteY26" fmla="*/ 114852 h 1139687"/>
              <a:gd name="connsiteX27" fmla="*/ 344957 w 1307948"/>
              <a:gd name="connsiteY27" fmla="*/ 119269 h 1139687"/>
              <a:gd name="connsiteX28" fmla="*/ 371461 w 1307948"/>
              <a:gd name="connsiteY28" fmla="*/ 136939 h 1139687"/>
              <a:gd name="connsiteX29" fmla="*/ 411218 w 1307948"/>
              <a:gd name="connsiteY29" fmla="*/ 154608 h 1139687"/>
              <a:gd name="connsiteX30" fmla="*/ 534905 w 1307948"/>
              <a:gd name="connsiteY30" fmla="*/ 132522 h 1139687"/>
              <a:gd name="connsiteX31" fmla="*/ 561409 w 1307948"/>
              <a:gd name="connsiteY31" fmla="*/ 101600 h 1139687"/>
              <a:gd name="connsiteX32" fmla="*/ 592331 w 1307948"/>
              <a:gd name="connsiteY32" fmla="*/ 83930 h 1139687"/>
              <a:gd name="connsiteX33" fmla="*/ 627670 w 1307948"/>
              <a:gd name="connsiteY33" fmla="*/ 57426 h 1139687"/>
              <a:gd name="connsiteX34" fmla="*/ 649757 w 1307948"/>
              <a:gd name="connsiteY34" fmla="*/ 48591 h 1139687"/>
              <a:gd name="connsiteX35" fmla="*/ 742522 w 1307948"/>
              <a:gd name="connsiteY35" fmla="*/ 0 h 1139687"/>
              <a:gd name="connsiteX36" fmla="*/ 861791 w 1307948"/>
              <a:gd name="connsiteY36" fmla="*/ 22087 h 1139687"/>
              <a:gd name="connsiteX37" fmla="*/ 870626 w 1307948"/>
              <a:gd name="connsiteY37" fmla="*/ 44174 h 1139687"/>
              <a:gd name="connsiteX38" fmla="*/ 897131 w 1307948"/>
              <a:gd name="connsiteY38" fmla="*/ 79513 h 1139687"/>
              <a:gd name="connsiteX39" fmla="*/ 958974 w 1307948"/>
              <a:gd name="connsiteY39" fmla="*/ 101600 h 1139687"/>
              <a:gd name="connsiteX40" fmla="*/ 1140087 w 1307948"/>
              <a:gd name="connsiteY40" fmla="*/ 141356 h 1139687"/>
              <a:gd name="connsiteX41" fmla="*/ 1179844 w 1307948"/>
              <a:gd name="connsiteY41" fmla="*/ 159026 h 1139687"/>
              <a:gd name="connsiteX42" fmla="*/ 1135670 w 1307948"/>
              <a:gd name="connsiteY42" fmla="*/ 198782 h 1139687"/>
              <a:gd name="connsiteX43" fmla="*/ 1118000 w 1307948"/>
              <a:gd name="connsiteY43" fmla="*/ 216452 h 1139687"/>
              <a:gd name="connsiteX44" fmla="*/ 1171009 w 1307948"/>
              <a:gd name="connsiteY44" fmla="*/ 304800 h 1139687"/>
              <a:gd name="connsiteX45" fmla="*/ 1241687 w 1307948"/>
              <a:gd name="connsiteY45" fmla="*/ 331304 h 1139687"/>
              <a:gd name="connsiteX46" fmla="*/ 1307948 w 1307948"/>
              <a:gd name="connsiteY46" fmla="*/ 371061 h 1139687"/>
              <a:gd name="connsiteX47" fmla="*/ 1299113 w 1307948"/>
              <a:gd name="connsiteY47" fmla="*/ 437322 h 1139687"/>
              <a:gd name="connsiteX48" fmla="*/ 1175426 w 1307948"/>
              <a:gd name="connsiteY48" fmla="*/ 485913 h 1139687"/>
              <a:gd name="connsiteX49" fmla="*/ 1109165 w 1307948"/>
              <a:gd name="connsiteY49" fmla="*/ 521252 h 1139687"/>
              <a:gd name="connsiteX50" fmla="*/ 1091496 w 1307948"/>
              <a:gd name="connsiteY50" fmla="*/ 569843 h 1139687"/>
              <a:gd name="connsiteX51" fmla="*/ 1095913 w 1307948"/>
              <a:gd name="connsiteY51" fmla="*/ 627269 h 1139687"/>
              <a:gd name="connsiteX52" fmla="*/ 1184261 w 1307948"/>
              <a:gd name="connsiteY52" fmla="*/ 693530 h 1139687"/>
              <a:gd name="connsiteX53" fmla="*/ 1193096 w 1307948"/>
              <a:gd name="connsiteY53" fmla="*/ 724452 h 1139687"/>
              <a:gd name="connsiteX54" fmla="*/ 1188678 w 1307948"/>
              <a:gd name="connsiteY54" fmla="*/ 790713 h 1139687"/>
              <a:gd name="connsiteX55" fmla="*/ 1166591 w 1307948"/>
              <a:gd name="connsiteY55" fmla="*/ 808382 h 1139687"/>
              <a:gd name="connsiteX56" fmla="*/ 1082661 w 1307948"/>
              <a:gd name="connsiteY56" fmla="*/ 834887 h 1139687"/>
              <a:gd name="connsiteX57" fmla="*/ 879461 w 1307948"/>
              <a:gd name="connsiteY57" fmla="*/ 817217 h 1139687"/>
              <a:gd name="connsiteX58" fmla="*/ 791113 w 1307948"/>
              <a:gd name="connsiteY58" fmla="*/ 812800 h 1139687"/>
              <a:gd name="connsiteX59" fmla="*/ 782278 w 1307948"/>
              <a:gd name="connsiteY59" fmla="*/ 830469 h 1139687"/>
              <a:gd name="connsiteX60" fmla="*/ 746939 w 1307948"/>
              <a:gd name="connsiteY60" fmla="*/ 852556 h 1139687"/>
              <a:gd name="connsiteX61" fmla="*/ 689513 w 1307948"/>
              <a:gd name="connsiteY61" fmla="*/ 759791 h 113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307948" h="1139687">
                <a:moveTo>
                  <a:pt x="640922" y="1139687"/>
                </a:moveTo>
                <a:cubicBezTo>
                  <a:pt x="646812" y="1127907"/>
                  <a:pt x="654426" y="1116842"/>
                  <a:pt x="658591" y="1104348"/>
                </a:cubicBezTo>
                <a:cubicBezTo>
                  <a:pt x="661004" y="1097109"/>
                  <a:pt x="675320" y="1016757"/>
                  <a:pt x="676261" y="1011582"/>
                </a:cubicBezTo>
                <a:cubicBezTo>
                  <a:pt x="674789" y="992440"/>
                  <a:pt x="688627" y="963480"/>
                  <a:pt x="671844" y="954156"/>
                </a:cubicBezTo>
                <a:cubicBezTo>
                  <a:pt x="641758" y="937442"/>
                  <a:pt x="502120" y="947935"/>
                  <a:pt x="464226" y="949739"/>
                </a:cubicBezTo>
                <a:cubicBezTo>
                  <a:pt x="437722" y="952684"/>
                  <a:pt x="411070" y="954519"/>
                  <a:pt x="384713" y="958574"/>
                </a:cubicBezTo>
                <a:cubicBezTo>
                  <a:pt x="353601" y="963360"/>
                  <a:pt x="323060" y="971456"/>
                  <a:pt x="291948" y="976243"/>
                </a:cubicBezTo>
                <a:lnTo>
                  <a:pt x="234522" y="985078"/>
                </a:lnTo>
                <a:cubicBezTo>
                  <a:pt x="157303" y="1010817"/>
                  <a:pt x="158497" y="1016590"/>
                  <a:pt x="35739" y="980661"/>
                </a:cubicBezTo>
                <a:cubicBezTo>
                  <a:pt x="22407" y="976759"/>
                  <a:pt x="21014" y="957102"/>
                  <a:pt x="13652" y="945322"/>
                </a:cubicBezTo>
                <a:cubicBezTo>
                  <a:pt x="33735" y="834868"/>
                  <a:pt x="4501" y="949228"/>
                  <a:pt x="48991" y="865808"/>
                </a:cubicBezTo>
                <a:cubicBezTo>
                  <a:pt x="54705" y="855094"/>
                  <a:pt x="53316" y="841743"/>
                  <a:pt x="57826" y="830469"/>
                </a:cubicBezTo>
                <a:cubicBezTo>
                  <a:pt x="62235" y="819447"/>
                  <a:pt x="69606" y="809855"/>
                  <a:pt x="75496" y="799548"/>
                </a:cubicBezTo>
                <a:cubicBezTo>
                  <a:pt x="71079" y="730342"/>
                  <a:pt x="79063" y="659206"/>
                  <a:pt x="62244" y="591930"/>
                </a:cubicBezTo>
                <a:cubicBezTo>
                  <a:pt x="57168" y="571627"/>
                  <a:pt x="25057" y="569721"/>
                  <a:pt x="13652" y="552174"/>
                </a:cubicBezTo>
                <a:cubicBezTo>
                  <a:pt x="4680" y="538371"/>
                  <a:pt x="7763" y="519779"/>
                  <a:pt x="4818" y="503582"/>
                </a:cubicBezTo>
                <a:cubicBezTo>
                  <a:pt x="6290" y="481495"/>
                  <a:pt x="-9481" y="449142"/>
                  <a:pt x="9235" y="437322"/>
                </a:cubicBezTo>
                <a:cubicBezTo>
                  <a:pt x="31953" y="422974"/>
                  <a:pt x="62912" y="443192"/>
                  <a:pt x="88748" y="450574"/>
                </a:cubicBezTo>
                <a:cubicBezTo>
                  <a:pt x="104577" y="455097"/>
                  <a:pt x="117637" y="466547"/>
                  <a:pt x="132922" y="472661"/>
                </a:cubicBezTo>
                <a:lnTo>
                  <a:pt x="155009" y="481495"/>
                </a:lnTo>
                <a:cubicBezTo>
                  <a:pt x="174151" y="466771"/>
                  <a:pt x="200010" y="458030"/>
                  <a:pt x="212435" y="437322"/>
                </a:cubicBezTo>
                <a:cubicBezTo>
                  <a:pt x="223899" y="418215"/>
                  <a:pt x="220528" y="393331"/>
                  <a:pt x="221270" y="371061"/>
                </a:cubicBezTo>
                <a:cubicBezTo>
                  <a:pt x="222174" y="343944"/>
                  <a:pt x="222498" y="299648"/>
                  <a:pt x="203600" y="273878"/>
                </a:cubicBezTo>
                <a:cubicBezTo>
                  <a:pt x="193749" y="260444"/>
                  <a:pt x="180041" y="250319"/>
                  <a:pt x="168261" y="238539"/>
                </a:cubicBezTo>
                <a:cubicBezTo>
                  <a:pt x="165316" y="222342"/>
                  <a:pt x="163832" y="205810"/>
                  <a:pt x="159426" y="189948"/>
                </a:cubicBezTo>
                <a:cubicBezTo>
                  <a:pt x="150456" y="157656"/>
                  <a:pt x="133639" y="159304"/>
                  <a:pt x="155009" y="123687"/>
                </a:cubicBezTo>
                <a:cubicBezTo>
                  <a:pt x="158397" y="118040"/>
                  <a:pt x="166788" y="117797"/>
                  <a:pt x="172678" y="114852"/>
                </a:cubicBezTo>
                <a:lnTo>
                  <a:pt x="344957" y="119269"/>
                </a:lnTo>
                <a:cubicBezTo>
                  <a:pt x="355510" y="120442"/>
                  <a:pt x="362092" y="131942"/>
                  <a:pt x="371461" y="136939"/>
                </a:cubicBezTo>
                <a:cubicBezTo>
                  <a:pt x="384257" y="143764"/>
                  <a:pt x="397966" y="148718"/>
                  <a:pt x="411218" y="154608"/>
                </a:cubicBezTo>
                <a:cubicBezTo>
                  <a:pt x="452447" y="147246"/>
                  <a:pt x="495411" y="146461"/>
                  <a:pt x="534905" y="132522"/>
                </a:cubicBezTo>
                <a:cubicBezTo>
                  <a:pt x="547707" y="128004"/>
                  <a:pt x="551046" y="110369"/>
                  <a:pt x="561409" y="101600"/>
                </a:cubicBezTo>
                <a:cubicBezTo>
                  <a:pt x="570472" y="93932"/>
                  <a:pt x="582453" y="90515"/>
                  <a:pt x="592331" y="83930"/>
                </a:cubicBezTo>
                <a:cubicBezTo>
                  <a:pt x="604583" y="75762"/>
                  <a:pt x="615130" y="65143"/>
                  <a:pt x="627670" y="57426"/>
                </a:cubicBezTo>
                <a:cubicBezTo>
                  <a:pt x="634423" y="53270"/>
                  <a:pt x="642958" y="52671"/>
                  <a:pt x="649757" y="48591"/>
                </a:cubicBezTo>
                <a:cubicBezTo>
                  <a:pt x="732711" y="-1182"/>
                  <a:pt x="653393" y="32410"/>
                  <a:pt x="742522" y="0"/>
                </a:cubicBezTo>
                <a:cubicBezTo>
                  <a:pt x="779816" y="2331"/>
                  <a:pt x="827950" y="-1342"/>
                  <a:pt x="861791" y="22087"/>
                </a:cubicBezTo>
                <a:cubicBezTo>
                  <a:pt x="868311" y="26601"/>
                  <a:pt x="866470" y="37421"/>
                  <a:pt x="870626" y="44174"/>
                </a:cubicBezTo>
                <a:cubicBezTo>
                  <a:pt x="878343" y="56714"/>
                  <a:pt x="884785" y="71488"/>
                  <a:pt x="897131" y="79513"/>
                </a:cubicBezTo>
                <a:cubicBezTo>
                  <a:pt x="915484" y="91443"/>
                  <a:pt x="938208" y="94678"/>
                  <a:pt x="958974" y="101600"/>
                </a:cubicBezTo>
                <a:cubicBezTo>
                  <a:pt x="1063826" y="136551"/>
                  <a:pt x="1025263" y="125698"/>
                  <a:pt x="1140087" y="141356"/>
                </a:cubicBezTo>
                <a:cubicBezTo>
                  <a:pt x="1153339" y="147246"/>
                  <a:pt x="1176028" y="145035"/>
                  <a:pt x="1179844" y="159026"/>
                </a:cubicBezTo>
                <a:cubicBezTo>
                  <a:pt x="1184770" y="177090"/>
                  <a:pt x="1148157" y="192539"/>
                  <a:pt x="1135670" y="198782"/>
                </a:cubicBezTo>
                <a:cubicBezTo>
                  <a:pt x="1129780" y="204672"/>
                  <a:pt x="1119873" y="208336"/>
                  <a:pt x="1118000" y="216452"/>
                </a:cubicBezTo>
                <a:cubicBezTo>
                  <a:pt x="1108804" y="256301"/>
                  <a:pt x="1140724" y="285731"/>
                  <a:pt x="1171009" y="304800"/>
                </a:cubicBezTo>
                <a:cubicBezTo>
                  <a:pt x="1192301" y="318206"/>
                  <a:pt x="1218865" y="320708"/>
                  <a:pt x="1241687" y="331304"/>
                </a:cubicBezTo>
                <a:cubicBezTo>
                  <a:pt x="1265406" y="342316"/>
                  <a:pt x="1286467" y="356740"/>
                  <a:pt x="1307948" y="371061"/>
                </a:cubicBezTo>
                <a:cubicBezTo>
                  <a:pt x="1305003" y="393148"/>
                  <a:pt x="1308334" y="417037"/>
                  <a:pt x="1299113" y="437322"/>
                </a:cubicBezTo>
                <a:cubicBezTo>
                  <a:pt x="1279558" y="480342"/>
                  <a:pt x="1205469" y="479904"/>
                  <a:pt x="1175426" y="485913"/>
                </a:cubicBezTo>
                <a:cubicBezTo>
                  <a:pt x="1172571" y="487341"/>
                  <a:pt x="1112669" y="516473"/>
                  <a:pt x="1109165" y="521252"/>
                </a:cubicBezTo>
                <a:cubicBezTo>
                  <a:pt x="1098973" y="535150"/>
                  <a:pt x="1097386" y="553646"/>
                  <a:pt x="1091496" y="569843"/>
                </a:cubicBezTo>
                <a:cubicBezTo>
                  <a:pt x="1092968" y="588985"/>
                  <a:pt x="1088529" y="609547"/>
                  <a:pt x="1095913" y="627269"/>
                </a:cubicBezTo>
                <a:cubicBezTo>
                  <a:pt x="1117277" y="678543"/>
                  <a:pt x="1140136" y="677485"/>
                  <a:pt x="1184261" y="693530"/>
                </a:cubicBezTo>
                <a:cubicBezTo>
                  <a:pt x="1187206" y="703837"/>
                  <a:pt x="1192609" y="713743"/>
                  <a:pt x="1193096" y="724452"/>
                </a:cubicBezTo>
                <a:cubicBezTo>
                  <a:pt x="1194101" y="746565"/>
                  <a:pt x="1195344" y="769605"/>
                  <a:pt x="1188678" y="790713"/>
                </a:cubicBezTo>
                <a:cubicBezTo>
                  <a:pt x="1185839" y="799704"/>
                  <a:pt x="1174621" y="803441"/>
                  <a:pt x="1166591" y="808382"/>
                </a:cubicBezTo>
                <a:cubicBezTo>
                  <a:pt x="1129849" y="830992"/>
                  <a:pt x="1127558" y="826724"/>
                  <a:pt x="1082661" y="834887"/>
                </a:cubicBezTo>
                <a:lnTo>
                  <a:pt x="879461" y="817217"/>
                </a:lnTo>
                <a:cubicBezTo>
                  <a:pt x="797304" y="808862"/>
                  <a:pt x="848971" y="804534"/>
                  <a:pt x="791113" y="812800"/>
                </a:cubicBezTo>
                <a:cubicBezTo>
                  <a:pt x="788168" y="818690"/>
                  <a:pt x="786563" y="825469"/>
                  <a:pt x="782278" y="830469"/>
                </a:cubicBezTo>
                <a:cubicBezTo>
                  <a:pt x="773673" y="840508"/>
                  <a:pt x="758375" y="846839"/>
                  <a:pt x="746939" y="852556"/>
                </a:cubicBezTo>
                <a:cubicBezTo>
                  <a:pt x="660150" y="845881"/>
                  <a:pt x="689513" y="867338"/>
                  <a:pt x="689513" y="759791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BCD6F8A-2E42-811C-F813-27EA8508524E}"/>
              </a:ext>
            </a:extLst>
          </p:cNvPr>
          <p:cNvSpPr/>
          <p:nvPr/>
        </p:nvSpPr>
        <p:spPr>
          <a:xfrm>
            <a:off x="6740939" y="1577009"/>
            <a:ext cx="694346" cy="565439"/>
          </a:xfrm>
          <a:custGeom>
            <a:avLst/>
            <a:gdLst>
              <a:gd name="connsiteX0" fmla="*/ 348974 w 694346"/>
              <a:gd name="connsiteY0" fmla="*/ 534504 h 565439"/>
              <a:gd name="connsiteX1" fmla="*/ 313635 w 694346"/>
              <a:gd name="connsiteY1" fmla="*/ 543339 h 565439"/>
              <a:gd name="connsiteX2" fmla="*/ 247374 w 694346"/>
              <a:gd name="connsiteY2" fmla="*/ 565426 h 565439"/>
              <a:gd name="connsiteX3" fmla="*/ 123687 w 694346"/>
              <a:gd name="connsiteY3" fmla="*/ 538921 h 565439"/>
              <a:gd name="connsiteX4" fmla="*/ 88348 w 694346"/>
              <a:gd name="connsiteY4" fmla="*/ 454991 h 565439"/>
              <a:gd name="connsiteX5" fmla="*/ 92765 w 694346"/>
              <a:gd name="connsiteY5" fmla="*/ 424069 h 565439"/>
              <a:gd name="connsiteX6" fmla="*/ 119270 w 694346"/>
              <a:gd name="connsiteY6" fmla="*/ 415234 h 565439"/>
              <a:gd name="connsiteX7" fmla="*/ 150191 w 694346"/>
              <a:gd name="connsiteY7" fmla="*/ 419652 h 565439"/>
              <a:gd name="connsiteX8" fmla="*/ 26504 w 694346"/>
              <a:gd name="connsiteY8" fmla="*/ 432904 h 565439"/>
              <a:gd name="connsiteX9" fmla="*/ 0 w 694346"/>
              <a:gd name="connsiteY9" fmla="*/ 415234 h 565439"/>
              <a:gd name="connsiteX10" fmla="*/ 4418 w 694346"/>
              <a:gd name="connsiteY10" fmla="*/ 265043 h 565439"/>
              <a:gd name="connsiteX11" fmla="*/ 13252 w 694346"/>
              <a:gd name="connsiteY11" fmla="*/ 247374 h 565439"/>
              <a:gd name="connsiteX12" fmla="*/ 97183 w 694346"/>
              <a:gd name="connsiteY12" fmla="*/ 216452 h 565439"/>
              <a:gd name="connsiteX13" fmla="*/ 92765 w 694346"/>
              <a:gd name="connsiteY13" fmla="*/ 150191 h 565439"/>
              <a:gd name="connsiteX14" fmla="*/ 145774 w 694346"/>
              <a:gd name="connsiteY14" fmla="*/ 106017 h 565439"/>
              <a:gd name="connsiteX15" fmla="*/ 163444 w 694346"/>
              <a:gd name="connsiteY15" fmla="*/ 83930 h 565439"/>
              <a:gd name="connsiteX16" fmla="*/ 185531 w 694346"/>
              <a:gd name="connsiteY16" fmla="*/ 44174 h 565439"/>
              <a:gd name="connsiteX17" fmla="*/ 300383 w 694346"/>
              <a:gd name="connsiteY17" fmla="*/ 17669 h 565439"/>
              <a:gd name="connsiteX18" fmla="*/ 344557 w 694346"/>
              <a:gd name="connsiteY18" fmla="*/ 22087 h 565439"/>
              <a:gd name="connsiteX19" fmla="*/ 366644 w 694346"/>
              <a:gd name="connsiteY19" fmla="*/ 30921 h 565439"/>
              <a:gd name="connsiteX20" fmla="*/ 410818 w 694346"/>
              <a:gd name="connsiteY20" fmla="*/ 8834 h 565439"/>
              <a:gd name="connsiteX21" fmla="*/ 477078 w 694346"/>
              <a:gd name="connsiteY21" fmla="*/ 0 h 565439"/>
              <a:gd name="connsiteX22" fmla="*/ 614018 w 694346"/>
              <a:gd name="connsiteY22" fmla="*/ 30921 h 565439"/>
              <a:gd name="connsiteX23" fmla="*/ 622852 w 694346"/>
              <a:gd name="connsiteY23" fmla="*/ 61843 h 565439"/>
              <a:gd name="connsiteX24" fmla="*/ 609600 w 694346"/>
              <a:gd name="connsiteY24" fmla="*/ 119269 h 565439"/>
              <a:gd name="connsiteX25" fmla="*/ 614018 w 694346"/>
              <a:gd name="connsiteY25" fmla="*/ 203200 h 565439"/>
              <a:gd name="connsiteX26" fmla="*/ 622852 w 694346"/>
              <a:gd name="connsiteY26" fmla="*/ 260626 h 565439"/>
              <a:gd name="connsiteX27" fmla="*/ 618435 w 694346"/>
              <a:gd name="connsiteY27" fmla="*/ 287130 h 565439"/>
              <a:gd name="connsiteX28" fmla="*/ 583096 w 694346"/>
              <a:gd name="connsiteY28" fmla="*/ 318052 h 565439"/>
              <a:gd name="connsiteX29" fmla="*/ 569844 w 694346"/>
              <a:gd name="connsiteY29" fmla="*/ 335721 h 565439"/>
              <a:gd name="connsiteX30" fmla="*/ 578678 w 694346"/>
              <a:gd name="connsiteY30" fmla="*/ 353391 h 565439"/>
              <a:gd name="connsiteX31" fmla="*/ 636104 w 694346"/>
              <a:gd name="connsiteY31" fmla="*/ 393148 h 565439"/>
              <a:gd name="connsiteX32" fmla="*/ 689113 w 694346"/>
              <a:gd name="connsiteY32" fmla="*/ 446156 h 565439"/>
              <a:gd name="connsiteX33" fmla="*/ 534504 w 694346"/>
              <a:gd name="connsiteY33" fmla="*/ 441739 h 565439"/>
              <a:gd name="connsiteX34" fmla="*/ 512418 w 694346"/>
              <a:gd name="connsiteY34" fmla="*/ 432904 h 565439"/>
              <a:gd name="connsiteX35" fmla="*/ 494748 w 694346"/>
              <a:gd name="connsiteY35" fmla="*/ 424069 h 565439"/>
              <a:gd name="connsiteX36" fmla="*/ 295965 w 694346"/>
              <a:gd name="connsiteY36" fmla="*/ 428487 h 565439"/>
              <a:gd name="connsiteX37" fmla="*/ 212035 w 694346"/>
              <a:gd name="connsiteY37" fmla="*/ 326887 h 565439"/>
              <a:gd name="connsiteX38" fmla="*/ 225287 w 694346"/>
              <a:gd name="connsiteY38" fmla="*/ 242956 h 565439"/>
              <a:gd name="connsiteX39" fmla="*/ 234122 w 694346"/>
              <a:gd name="connsiteY39" fmla="*/ 216452 h 565439"/>
              <a:gd name="connsiteX40" fmla="*/ 309218 w 694346"/>
              <a:gd name="connsiteY40" fmla="*/ 176695 h 565439"/>
              <a:gd name="connsiteX41" fmla="*/ 406400 w 694346"/>
              <a:gd name="connsiteY41" fmla="*/ 189948 h 565439"/>
              <a:gd name="connsiteX42" fmla="*/ 419652 w 694346"/>
              <a:gd name="connsiteY42" fmla="*/ 304800 h 565439"/>
              <a:gd name="connsiteX43" fmla="*/ 371061 w 694346"/>
              <a:gd name="connsiteY43" fmla="*/ 322469 h 56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94346" h="565439">
                <a:moveTo>
                  <a:pt x="348974" y="534504"/>
                </a:moveTo>
                <a:cubicBezTo>
                  <a:pt x="337194" y="537449"/>
                  <a:pt x="325251" y="539804"/>
                  <a:pt x="313635" y="543339"/>
                </a:cubicBezTo>
                <a:cubicBezTo>
                  <a:pt x="291362" y="550118"/>
                  <a:pt x="270649" y="565967"/>
                  <a:pt x="247374" y="565426"/>
                </a:cubicBezTo>
                <a:cubicBezTo>
                  <a:pt x="205220" y="564446"/>
                  <a:pt x="123687" y="538921"/>
                  <a:pt x="123687" y="538921"/>
                </a:cubicBezTo>
                <a:cubicBezTo>
                  <a:pt x="94999" y="500670"/>
                  <a:pt x="91216" y="506600"/>
                  <a:pt x="88348" y="454991"/>
                </a:cubicBezTo>
                <a:cubicBezTo>
                  <a:pt x="87770" y="444595"/>
                  <a:pt x="86373" y="432288"/>
                  <a:pt x="92765" y="424069"/>
                </a:cubicBezTo>
                <a:cubicBezTo>
                  <a:pt x="98483" y="416718"/>
                  <a:pt x="110435" y="418179"/>
                  <a:pt x="119270" y="415234"/>
                </a:cubicBezTo>
                <a:cubicBezTo>
                  <a:pt x="129577" y="416707"/>
                  <a:pt x="160419" y="417704"/>
                  <a:pt x="150191" y="419652"/>
                </a:cubicBezTo>
                <a:cubicBezTo>
                  <a:pt x="109458" y="427411"/>
                  <a:pt x="67951" y="434123"/>
                  <a:pt x="26504" y="432904"/>
                </a:cubicBezTo>
                <a:cubicBezTo>
                  <a:pt x="15891" y="432592"/>
                  <a:pt x="8835" y="421124"/>
                  <a:pt x="0" y="415234"/>
                </a:cubicBezTo>
                <a:cubicBezTo>
                  <a:pt x="1473" y="365170"/>
                  <a:pt x="476" y="314973"/>
                  <a:pt x="4418" y="265043"/>
                </a:cubicBezTo>
                <a:cubicBezTo>
                  <a:pt x="4936" y="258479"/>
                  <a:pt x="7419" y="250429"/>
                  <a:pt x="13252" y="247374"/>
                </a:cubicBezTo>
                <a:cubicBezTo>
                  <a:pt x="39663" y="233540"/>
                  <a:pt x="69206" y="226759"/>
                  <a:pt x="97183" y="216452"/>
                </a:cubicBezTo>
                <a:cubicBezTo>
                  <a:pt x="95710" y="194365"/>
                  <a:pt x="83850" y="170452"/>
                  <a:pt x="92765" y="150191"/>
                </a:cubicBezTo>
                <a:cubicBezTo>
                  <a:pt x="102028" y="129138"/>
                  <a:pt x="128994" y="121748"/>
                  <a:pt x="145774" y="106017"/>
                </a:cubicBezTo>
                <a:cubicBezTo>
                  <a:pt x="152652" y="99569"/>
                  <a:pt x="158345" y="91861"/>
                  <a:pt x="163444" y="83930"/>
                </a:cubicBezTo>
                <a:cubicBezTo>
                  <a:pt x="171642" y="71178"/>
                  <a:pt x="174811" y="54894"/>
                  <a:pt x="185531" y="44174"/>
                </a:cubicBezTo>
                <a:cubicBezTo>
                  <a:pt x="211428" y="18277"/>
                  <a:pt x="275196" y="20468"/>
                  <a:pt x="300383" y="17669"/>
                </a:cubicBezTo>
                <a:cubicBezTo>
                  <a:pt x="315108" y="19142"/>
                  <a:pt x="330046" y="19185"/>
                  <a:pt x="344557" y="22087"/>
                </a:cubicBezTo>
                <a:cubicBezTo>
                  <a:pt x="352332" y="23642"/>
                  <a:pt x="358869" y="32476"/>
                  <a:pt x="366644" y="30921"/>
                </a:cubicBezTo>
                <a:cubicBezTo>
                  <a:pt x="382787" y="27692"/>
                  <a:pt x="394965" y="13273"/>
                  <a:pt x="410818" y="8834"/>
                </a:cubicBezTo>
                <a:cubicBezTo>
                  <a:pt x="432275" y="2826"/>
                  <a:pt x="454991" y="2945"/>
                  <a:pt x="477078" y="0"/>
                </a:cubicBezTo>
                <a:cubicBezTo>
                  <a:pt x="522725" y="10307"/>
                  <a:pt x="570939" y="12645"/>
                  <a:pt x="614018" y="30921"/>
                </a:cubicBezTo>
                <a:cubicBezTo>
                  <a:pt x="623886" y="35108"/>
                  <a:pt x="622030" y="51155"/>
                  <a:pt x="622852" y="61843"/>
                </a:cubicBezTo>
                <a:cubicBezTo>
                  <a:pt x="623788" y="74018"/>
                  <a:pt x="612380" y="109540"/>
                  <a:pt x="609600" y="119269"/>
                </a:cubicBezTo>
                <a:cubicBezTo>
                  <a:pt x="611073" y="147246"/>
                  <a:pt x="611403" y="175307"/>
                  <a:pt x="614018" y="203200"/>
                </a:cubicBezTo>
                <a:cubicBezTo>
                  <a:pt x="615826" y="222483"/>
                  <a:pt x="621834" y="241286"/>
                  <a:pt x="622852" y="260626"/>
                </a:cubicBezTo>
                <a:cubicBezTo>
                  <a:pt x="623323" y="269570"/>
                  <a:pt x="623533" y="279766"/>
                  <a:pt x="618435" y="287130"/>
                </a:cubicBezTo>
                <a:cubicBezTo>
                  <a:pt x="609525" y="299999"/>
                  <a:pt x="594164" y="306984"/>
                  <a:pt x="583096" y="318052"/>
                </a:cubicBezTo>
                <a:cubicBezTo>
                  <a:pt x="577890" y="323258"/>
                  <a:pt x="574261" y="329831"/>
                  <a:pt x="569844" y="335721"/>
                </a:cubicBezTo>
                <a:cubicBezTo>
                  <a:pt x="572789" y="341611"/>
                  <a:pt x="573702" y="349078"/>
                  <a:pt x="578678" y="353391"/>
                </a:cubicBezTo>
                <a:cubicBezTo>
                  <a:pt x="596272" y="368639"/>
                  <a:pt x="618277" y="378173"/>
                  <a:pt x="636104" y="393148"/>
                </a:cubicBezTo>
                <a:cubicBezTo>
                  <a:pt x="655238" y="409220"/>
                  <a:pt x="711656" y="435375"/>
                  <a:pt x="689113" y="446156"/>
                </a:cubicBezTo>
                <a:cubicBezTo>
                  <a:pt x="642601" y="468401"/>
                  <a:pt x="586040" y="443211"/>
                  <a:pt x="534504" y="441739"/>
                </a:cubicBezTo>
                <a:cubicBezTo>
                  <a:pt x="527142" y="438794"/>
                  <a:pt x="519664" y="436124"/>
                  <a:pt x="512418" y="432904"/>
                </a:cubicBezTo>
                <a:cubicBezTo>
                  <a:pt x="506400" y="430229"/>
                  <a:pt x="501332" y="424203"/>
                  <a:pt x="494748" y="424069"/>
                </a:cubicBezTo>
                <a:lnTo>
                  <a:pt x="295965" y="428487"/>
                </a:lnTo>
                <a:cubicBezTo>
                  <a:pt x="274499" y="408672"/>
                  <a:pt x="215944" y="365976"/>
                  <a:pt x="212035" y="326887"/>
                </a:cubicBezTo>
                <a:cubicBezTo>
                  <a:pt x="209217" y="298704"/>
                  <a:pt x="219732" y="270730"/>
                  <a:pt x="225287" y="242956"/>
                </a:cubicBezTo>
                <a:cubicBezTo>
                  <a:pt x="227113" y="233824"/>
                  <a:pt x="226813" y="222222"/>
                  <a:pt x="234122" y="216452"/>
                </a:cubicBezTo>
                <a:cubicBezTo>
                  <a:pt x="256353" y="198902"/>
                  <a:pt x="309218" y="176695"/>
                  <a:pt x="309218" y="176695"/>
                </a:cubicBezTo>
                <a:cubicBezTo>
                  <a:pt x="341612" y="181113"/>
                  <a:pt x="380951" y="169424"/>
                  <a:pt x="406400" y="189948"/>
                </a:cubicBezTo>
                <a:cubicBezTo>
                  <a:pt x="498853" y="264507"/>
                  <a:pt x="460511" y="277560"/>
                  <a:pt x="419652" y="304800"/>
                </a:cubicBezTo>
                <a:cubicBezTo>
                  <a:pt x="404892" y="334322"/>
                  <a:pt x="417403" y="322469"/>
                  <a:pt x="371061" y="322469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3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2" grpId="0"/>
      <p:bldP spid="17" grpId="0" animBg="1"/>
      <p:bldP spid="18" grpId="0" animBg="1"/>
      <p:bldP spid="48" grpId="0" animBg="1"/>
      <p:bldP spid="51" grpId="0" animBg="1"/>
      <p:bldP spid="5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val 158">
            <a:extLst>
              <a:ext uri="{FF2B5EF4-FFF2-40B4-BE49-F238E27FC236}">
                <a16:creationId xmlns:a16="http://schemas.microsoft.com/office/drawing/2014/main" id="{4E5D60D3-34FE-86BE-F32A-77A20915821F}"/>
              </a:ext>
            </a:extLst>
          </p:cNvPr>
          <p:cNvSpPr/>
          <p:nvPr/>
        </p:nvSpPr>
        <p:spPr>
          <a:xfrm>
            <a:off x="2982327" y="2456670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rrow: Down 92">
            <a:extLst>
              <a:ext uri="{FF2B5EF4-FFF2-40B4-BE49-F238E27FC236}">
                <a16:creationId xmlns:a16="http://schemas.microsoft.com/office/drawing/2014/main" id="{D2CC3A15-9387-78BB-0AAF-216F12E14C8E}"/>
              </a:ext>
            </a:extLst>
          </p:cNvPr>
          <p:cNvSpPr/>
          <p:nvPr/>
        </p:nvSpPr>
        <p:spPr>
          <a:xfrm>
            <a:off x="2929641" y="2236957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1E962704-6F11-C631-20B8-1B3D062FF053}"/>
              </a:ext>
            </a:extLst>
          </p:cNvPr>
          <p:cNvSpPr/>
          <p:nvPr/>
        </p:nvSpPr>
        <p:spPr>
          <a:xfrm>
            <a:off x="2537856" y="2456670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6FB3D2-A85E-58D7-B66B-B618C51F0AA6}"/>
              </a:ext>
            </a:extLst>
          </p:cNvPr>
          <p:cNvSpPr/>
          <p:nvPr/>
        </p:nvSpPr>
        <p:spPr>
          <a:xfrm>
            <a:off x="933229" y="2378631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523A381-16AA-1E27-B71E-13E5EB261AF0}"/>
              </a:ext>
            </a:extLst>
          </p:cNvPr>
          <p:cNvSpPr/>
          <p:nvPr/>
        </p:nvSpPr>
        <p:spPr>
          <a:xfrm>
            <a:off x="931653" y="2375106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Basics.</a:t>
            </a:r>
          </a:p>
        </p:txBody>
      </p:sp>
      <p:sp>
        <p:nvSpPr>
          <p:cNvPr id="53" name="Explosion: 14 Points 52">
            <a:extLst>
              <a:ext uri="{FF2B5EF4-FFF2-40B4-BE49-F238E27FC236}">
                <a16:creationId xmlns:a16="http://schemas.microsoft.com/office/drawing/2014/main" id="{474F9488-6A4F-36CD-8B61-633977E42FC1}"/>
              </a:ext>
            </a:extLst>
          </p:cNvPr>
          <p:cNvSpPr/>
          <p:nvPr/>
        </p:nvSpPr>
        <p:spPr>
          <a:xfrm>
            <a:off x="407636" y="1466940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ircle: Hollow 54">
            <a:extLst>
              <a:ext uri="{FF2B5EF4-FFF2-40B4-BE49-F238E27FC236}">
                <a16:creationId xmlns:a16="http://schemas.microsoft.com/office/drawing/2014/main" id="{D64BF5FE-F3F5-7825-352A-C1545318D3DF}"/>
              </a:ext>
            </a:extLst>
          </p:cNvPr>
          <p:cNvSpPr/>
          <p:nvPr/>
        </p:nvSpPr>
        <p:spPr>
          <a:xfrm>
            <a:off x="903637" y="2004202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33B4FFAF-FA8E-7B58-7B1D-6DE83EF25625}"/>
              </a:ext>
            </a:extLst>
          </p:cNvPr>
          <p:cNvSpPr/>
          <p:nvPr/>
        </p:nvSpPr>
        <p:spPr>
          <a:xfrm>
            <a:off x="903638" y="169659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6EEF9DDF-1EFA-10D3-E102-FC624322E623}"/>
              </a:ext>
            </a:extLst>
          </p:cNvPr>
          <p:cNvSpPr/>
          <p:nvPr/>
        </p:nvSpPr>
        <p:spPr>
          <a:xfrm>
            <a:off x="878967" y="135363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0CB6B631-7303-D80A-FEEE-275AAEC81241}"/>
              </a:ext>
            </a:extLst>
          </p:cNvPr>
          <p:cNvSpPr/>
          <p:nvPr/>
        </p:nvSpPr>
        <p:spPr>
          <a:xfrm>
            <a:off x="878967" y="2160114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8AA469A-43E1-AA19-BF2F-1584882966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60961" y="1866780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xplosion: 14 Points 85">
            <a:extLst>
              <a:ext uri="{FF2B5EF4-FFF2-40B4-BE49-F238E27FC236}">
                <a16:creationId xmlns:a16="http://schemas.microsoft.com/office/drawing/2014/main" id="{1C245CCE-23DB-E6C1-9D85-3487C9D59F05}"/>
              </a:ext>
            </a:extLst>
          </p:cNvPr>
          <p:cNvSpPr/>
          <p:nvPr/>
        </p:nvSpPr>
        <p:spPr>
          <a:xfrm>
            <a:off x="2184589" y="1466940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ircle: Hollow 86">
            <a:extLst>
              <a:ext uri="{FF2B5EF4-FFF2-40B4-BE49-F238E27FC236}">
                <a16:creationId xmlns:a16="http://schemas.microsoft.com/office/drawing/2014/main" id="{734E8C00-DB44-2E7F-F8E8-144B25BC8817}"/>
              </a:ext>
            </a:extLst>
          </p:cNvPr>
          <p:cNvSpPr/>
          <p:nvPr/>
        </p:nvSpPr>
        <p:spPr>
          <a:xfrm>
            <a:off x="2509840" y="209318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ircle: Hollow 87">
            <a:extLst>
              <a:ext uri="{FF2B5EF4-FFF2-40B4-BE49-F238E27FC236}">
                <a16:creationId xmlns:a16="http://schemas.microsoft.com/office/drawing/2014/main" id="{8749704D-27E7-3FCD-823B-76F3A1151511}"/>
              </a:ext>
            </a:extLst>
          </p:cNvPr>
          <p:cNvSpPr/>
          <p:nvPr/>
        </p:nvSpPr>
        <p:spPr>
          <a:xfrm>
            <a:off x="2680591" y="169659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E8EA2B89-9E4C-CC2C-4C07-BD3FAF7A38B1}"/>
              </a:ext>
            </a:extLst>
          </p:cNvPr>
          <p:cNvSpPr/>
          <p:nvPr/>
        </p:nvSpPr>
        <p:spPr>
          <a:xfrm>
            <a:off x="2655920" y="135363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A881F297-A106-C79C-98BA-8F2F279B78A9}"/>
              </a:ext>
            </a:extLst>
          </p:cNvPr>
          <p:cNvSpPr/>
          <p:nvPr/>
        </p:nvSpPr>
        <p:spPr>
          <a:xfrm>
            <a:off x="2485170" y="224909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3F10FB9D-CAB1-E937-78C7-D0B3FBD9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37914" y="1866780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ircle: Hollow 91">
            <a:extLst>
              <a:ext uri="{FF2B5EF4-FFF2-40B4-BE49-F238E27FC236}">
                <a16:creationId xmlns:a16="http://schemas.microsoft.com/office/drawing/2014/main" id="{57B59A0A-2034-B88F-69A5-D98B9B504B3B}"/>
              </a:ext>
            </a:extLst>
          </p:cNvPr>
          <p:cNvSpPr/>
          <p:nvPr/>
        </p:nvSpPr>
        <p:spPr>
          <a:xfrm>
            <a:off x="2954311" y="2081045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Explosion: 14 Points 103">
            <a:extLst>
              <a:ext uri="{FF2B5EF4-FFF2-40B4-BE49-F238E27FC236}">
                <a16:creationId xmlns:a16="http://schemas.microsoft.com/office/drawing/2014/main" id="{5F5058DA-1AFD-2239-DE45-754998D1D57E}"/>
              </a:ext>
            </a:extLst>
          </p:cNvPr>
          <p:cNvSpPr/>
          <p:nvPr/>
        </p:nvSpPr>
        <p:spPr>
          <a:xfrm>
            <a:off x="3865290" y="1485592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ircle: Hollow 104">
            <a:extLst>
              <a:ext uri="{FF2B5EF4-FFF2-40B4-BE49-F238E27FC236}">
                <a16:creationId xmlns:a16="http://schemas.microsoft.com/office/drawing/2014/main" id="{83B9D56F-D239-07FB-8C27-CAB009F37E29}"/>
              </a:ext>
            </a:extLst>
          </p:cNvPr>
          <p:cNvSpPr/>
          <p:nvPr/>
        </p:nvSpPr>
        <p:spPr>
          <a:xfrm>
            <a:off x="4190541" y="2111833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Circle: Hollow 105">
            <a:extLst>
              <a:ext uri="{FF2B5EF4-FFF2-40B4-BE49-F238E27FC236}">
                <a16:creationId xmlns:a16="http://schemas.microsoft.com/office/drawing/2014/main" id="{3EC996E0-7529-1D7E-9CC8-1B72E10FE2D7}"/>
              </a:ext>
            </a:extLst>
          </p:cNvPr>
          <p:cNvSpPr/>
          <p:nvPr/>
        </p:nvSpPr>
        <p:spPr>
          <a:xfrm>
            <a:off x="4361292" y="1715245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6B840C98-6310-8263-800B-B061E182F5B1}"/>
              </a:ext>
            </a:extLst>
          </p:cNvPr>
          <p:cNvSpPr/>
          <p:nvPr/>
        </p:nvSpPr>
        <p:spPr>
          <a:xfrm>
            <a:off x="4336621" y="1372289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Down 107">
            <a:extLst>
              <a:ext uri="{FF2B5EF4-FFF2-40B4-BE49-F238E27FC236}">
                <a16:creationId xmlns:a16="http://schemas.microsoft.com/office/drawing/2014/main" id="{B55495E9-E3FB-EF4E-C594-926F33ECE46C}"/>
              </a:ext>
            </a:extLst>
          </p:cNvPr>
          <p:cNvSpPr/>
          <p:nvPr/>
        </p:nvSpPr>
        <p:spPr>
          <a:xfrm>
            <a:off x="4165871" y="2267745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Connector: Curved 108">
            <a:extLst>
              <a:ext uri="{FF2B5EF4-FFF2-40B4-BE49-F238E27FC236}">
                <a16:creationId xmlns:a16="http://schemas.microsoft.com/office/drawing/2014/main" id="{3D776EE6-5C20-D625-D5DA-99765F392FFB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18615" y="1885432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FEF521A9-CB11-899A-0BFF-E3F1BEAEC755}"/>
              </a:ext>
            </a:extLst>
          </p:cNvPr>
          <p:cNvSpPr/>
          <p:nvPr/>
        </p:nvSpPr>
        <p:spPr>
          <a:xfrm>
            <a:off x="4635012" y="2099697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Arrow: Down 110">
            <a:extLst>
              <a:ext uri="{FF2B5EF4-FFF2-40B4-BE49-F238E27FC236}">
                <a16:creationId xmlns:a16="http://schemas.microsoft.com/office/drawing/2014/main" id="{4640FE2F-FCC7-696A-25F6-0FC864297ADC}"/>
              </a:ext>
            </a:extLst>
          </p:cNvPr>
          <p:cNvSpPr/>
          <p:nvPr/>
        </p:nvSpPr>
        <p:spPr>
          <a:xfrm>
            <a:off x="4610342" y="2255609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A4FD21B-DD80-4370-06D5-7016D299ED41}"/>
              </a:ext>
            </a:extLst>
          </p:cNvPr>
          <p:cNvCxnSpPr>
            <a:cxnSpLocks/>
            <a:endCxn id="105" idx="7"/>
          </p:cNvCxnSpPr>
          <p:nvPr/>
        </p:nvCxnSpPr>
        <p:spPr>
          <a:xfrm rot="5400000">
            <a:off x="4251358" y="1881463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A9D74343-AB61-AD30-24D0-A77F532EA5BC}"/>
              </a:ext>
            </a:extLst>
          </p:cNvPr>
          <p:cNvSpPr txBox="1"/>
          <p:nvPr/>
        </p:nvSpPr>
        <p:spPr>
          <a:xfrm>
            <a:off x="457545" y="895120"/>
            <a:ext cx="5989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Invertor                      Tracking                    Spiral                 Stereo          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3566EA05-A2D2-B88F-74BE-1796D3832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635" y="1016497"/>
            <a:ext cx="3602859" cy="1591879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079BD44-A206-A66A-699C-51D6D35C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78" y="2919715"/>
            <a:ext cx="3602858" cy="159105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108A89E3-3BF4-B927-04EB-76615ACB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77" y="4800600"/>
            <a:ext cx="3602859" cy="1591057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626241" y="4026467"/>
            <a:ext cx="5606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Invertor – slow down when found something;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Tracking – not necessary LF=RF and LS=RS, this is not “spatial inversion”, but similar to Invertor, “temporal inversion” – slow down when found something;</a:t>
            </a:r>
          </a:p>
          <a:p>
            <a:pPr marL="342900" indent="-342900">
              <a:buFontTx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Spiral requires continuous harmonics addition / subtraction;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Stereo –  duplication, more resources, more effective;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03A329-02C8-1E98-1F3A-8A2304DC8D88}"/>
              </a:ext>
            </a:extLst>
          </p:cNvPr>
          <p:cNvSpPr txBox="1"/>
          <p:nvPr/>
        </p:nvSpPr>
        <p:spPr>
          <a:xfrm>
            <a:off x="528065" y="2567876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F</a:t>
            </a:r>
            <a:br>
              <a:rPr lang="en-US" dirty="0"/>
            </a:br>
            <a:r>
              <a:rPr lang="en-US" dirty="0"/>
              <a:t>Freq 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E2AC453-3B90-FDB6-37F1-3EF44E6E9CA8}"/>
              </a:ext>
            </a:extLst>
          </p:cNvPr>
          <p:cNvSpPr txBox="1"/>
          <p:nvPr/>
        </p:nvSpPr>
        <p:spPr>
          <a:xfrm>
            <a:off x="2281692" y="2581325"/>
            <a:ext cx="123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LFS</a:t>
            </a:r>
            <a:br>
              <a:rPr lang="en-US" dirty="0"/>
            </a:br>
            <a:r>
              <a:rPr lang="en-US" dirty="0"/>
              <a:t>Freq RFS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CD91775-3F94-FCF6-54D3-29277159A7DC}"/>
              </a:ext>
            </a:extLst>
          </p:cNvPr>
          <p:cNvSpPr txBox="1"/>
          <p:nvPr/>
        </p:nvSpPr>
        <p:spPr>
          <a:xfrm>
            <a:off x="5543232" y="260837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911FF-90A8-A0AE-8FF2-DFBAE520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30" y="4819246"/>
            <a:ext cx="2924276" cy="1572411"/>
          </a:xfrm>
          <a:prstGeom prst="rect">
            <a:avLst/>
          </a:prstGeom>
        </p:spPr>
      </p:pic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9E5BD0A3-6D86-D6EA-0D67-5BAC61024937}"/>
              </a:ext>
            </a:extLst>
          </p:cNvPr>
          <p:cNvSpPr/>
          <p:nvPr/>
        </p:nvSpPr>
        <p:spPr>
          <a:xfrm>
            <a:off x="611004" y="3349991"/>
            <a:ext cx="5661761" cy="60882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Optimization / evolution</a:t>
            </a:r>
          </a:p>
        </p:txBody>
      </p:sp>
      <p:sp>
        <p:nvSpPr>
          <p:cNvPr id="4" name="Explosion: 14 Points 3">
            <a:extLst>
              <a:ext uri="{FF2B5EF4-FFF2-40B4-BE49-F238E27FC236}">
                <a16:creationId xmlns:a16="http://schemas.microsoft.com/office/drawing/2014/main" id="{C68A8742-8D30-A952-9448-DB79310A7239}"/>
              </a:ext>
            </a:extLst>
          </p:cNvPr>
          <p:cNvSpPr/>
          <p:nvPr/>
        </p:nvSpPr>
        <p:spPr>
          <a:xfrm>
            <a:off x="5342919" y="1516576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77533A46-78B0-DFEF-9C7D-2A9AD7C02D38}"/>
              </a:ext>
            </a:extLst>
          </p:cNvPr>
          <p:cNvSpPr/>
          <p:nvPr/>
        </p:nvSpPr>
        <p:spPr>
          <a:xfrm>
            <a:off x="5668170" y="2142817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4233CFE4-1C48-D3F3-75CE-8C58488BF6B7}"/>
              </a:ext>
            </a:extLst>
          </p:cNvPr>
          <p:cNvSpPr/>
          <p:nvPr/>
        </p:nvSpPr>
        <p:spPr>
          <a:xfrm>
            <a:off x="5705659" y="1705550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514F76E-6E1A-864B-F4B5-C24906C8404F}"/>
              </a:ext>
            </a:extLst>
          </p:cNvPr>
          <p:cNvSpPr/>
          <p:nvPr/>
        </p:nvSpPr>
        <p:spPr>
          <a:xfrm>
            <a:off x="5680988" y="1362594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012EFC8-EBA0-4677-E213-A429CD0176ED}"/>
              </a:ext>
            </a:extLst>
          </p:cNvPr>
          <p:cNvSpPr/>
          <p:nvPr/>
        </p:nvSpPr>
        <p:spPr>
          <a:xfrm>
            <a:off x="5643500" y="2298729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B566829A-7954-8B17-A3DA-B99AE99C45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96244" y="1916416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ircle: Hollow 10">
            <a:extLst>
              <a:ext uri="{FF2B5EF4-FFF2-40B4-BE49-F238E27FC236}">
                <a16:creationId xmlns:a16="http://schemas.microsoft.com/office/drawing/2014/main" id="{8E434C40-3958-9A26-5CB0-A2A08D1DF4F8}"/>
              </a:ext>
            </a:extLst>
          </p:cNvPr>
          <p:cNvSpPr/>
          <p:nvPr/>
        </p:nvSpPr>
        <p:spPr>
          <a:xfrm>
            <a:off x="6112641" y="213068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BB4C2822-2E6B-07E1-B6DF-7602E790AE4F}"/>
              </a:ext>
            </a:extLst>
          </p:cNvPr>
          <p:cNvSpPr/>
          <p:nvPr/>
        </p:nvSpPr>
        <p:spPr>
          <a:xfrm>
            <a:off x="6087971" y="228659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74D4D7E1-8AD9-0AB0-AF8C-7BE0E24130C6}"/>
              </a:ext>
            </a:extLst>
          </p:cNvPr>
          <p:cNvCxnSpPr>
            <a:cxnSpLocks/>
            <a:endCxn id="5" idx="7"/>
          </p:cNvCxnSpPr>
          <p:nvPr/>
        </p:nvCxnSpPr>
        <p:spPr>
          <a:xfrm rot="5400000">
            <a:off x="5728987" y="1912447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ircle: Hollow 13">
            <a:extLst>
              <a:ext uri="{FF2B5EF4-FFF2-40B4-BE49-F238E27FC236}">
                <a16:creationId xmlns:a16="http://schemas.microsoft.com/office/drawing/2014/main" id="{B1A243EA-AB5B-9771-7784-8A39A694EDDD}"/>
              </a:ext>
            </a:extLst>
          </p:cNvPr>
          <p:cNvSpPr/>
          <p:nvPr/>
        </p:nvSpPr>
        <p:spPr>
          <a:xfrm>
            <a:off x="5988249" y="1665419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11147053-E3E1-E8E6-8A9F-38776965A21D}"/>
              </a:ext>
            </a:extLst>
          </p:cNvPr>
          <p:cNvSpPr/>
          <p:nvPr/>
        </p:nvSpPr>
        <p:spPr>
          <a:xfrm>
            <a:off x="5963579" y="1362594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06AA96-C3AA-D1E6-50FF-5B61B9AC0392}"/>
              </a:ext>
            </a:extLst>
          </p:cNvPr>
          <p:cNvSpPr txBox="1"/>
          <p:nvPr/>
        </p:nvSpPr>
        <p:spPr>
          <a:xfrm>
            <a:off x="3653385" y="2593654"/>
            <a:ext cx="152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LFS/LFS2</a:t>
            </a:r>
            <a:br>
              <a:rPr lang="en-US" dirty="0"/>
            </a:br>
            <a:r>
              <a:rPr lang="en-US" dirty="0"/>
              <a:t>Freq RFS/RFS2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B45AAE1-F4D2-9F8B-D7E7-0F30ABE5D706}"/>
              </a:ext>
            </a:extLst>
          </p:cNvPr>
          <p:cNvCxnSpPr>
            <a:cxnSpLocks/>
          </p:cNvCxnSpPr>
          <p:nvPr/>
        </p:nvCxnSpPr>
        <p:spPr>
          <a:xfrm rot="5400000">
            <a:off x="5818177" y="193843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4061A240-361B-CFF7-D2CA-0AE67E32928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29525" y="1938185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8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02291 L 2.08333E-7 0.227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42" presetClass="path" presetSubtype="0" repeatCount="4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2199 L 0 0.22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42" presetClass="path" presetSubtype="0" repeatCount="8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2292 L -6.25E-7 0.22708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42" presetClass="path" presetSubtype="0" repeatCount="4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2199 L 1.04167E-6 0.228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58" grpId="0" animBg="1"/>
      <p:bldP spid="138" grpId="0" animBg="1"/>
      <p:bldP spid="1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Demo.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Hypothesis: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Multi-leveled tracking spiral is sufficient solution for the main task on all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US" dirty="0"/>
              <a:t>I levels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“Min efforts -&gt; Max result”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NP-hard and beyond.</a:t>
            </a:r>
          </a:p>
          <a:p>
            <a:endParaRPr lang="en-US" dirty="0"/>
          </a:p>
          <a:p>
            <a:r>
              <a:rPr lang="en-US" b="1" dirty="0"/>
              <a:t>Question:</a:t>
            </a:r>
          </a:p>
          <a:p>
            <a:endParaRPr lang="en-US" dirty="0"/>
          </a:p>
          <a:p>
            <a:r>
              <a:rPr lang="en-US" dirty="0"/>
              <a:t>Is this elementary implementation? </a:t>
            </a:r>
            <a:r>
              <a:rPr lang="en-US" b="1" dirty="0"/>
              <a:t>No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D7AF4-24A7-1532-72FB-56630535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38897"/>
            <a:ext cx="5632661" cy="2779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425429-29D8-9F8A-69EC-76A2B6681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90" y="3886200"/>
            <a:ext cx="7696200" cy="2727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4886EA-F399-70CC-9DBF-E116F563F217}"/>
              </a:ext>
            </a:extLst>
          </p:cNvPr>
          <p:cNvSpPr txBox="1"/>
          <p:nvPr/>
        </p:nvSpPr>
        <p:spPr>
          <a:xfrm>
            <a:off x="6324600" y="91440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with 2</a:t>
            </a:r>
            <a:r>
              <a:rPr lang="en-US" baseline="30000" dirty="0"/>
              <a:t>nd</a:t>
            </a:r>
            <a:r>
              <a:rPr lang="en-US" dirty="0"/>
              <a:t> level, “almost spiral”. </a:t>
            </a:r>
            <a:br>
              <a:rPr lang="en-US" dirty="0"/>
            </a:br>
            <a:r>
              <a:rPr lang="en-US" dirty="0"/>
              <a:t>Implementation – C++/OpenGL, state machine on both levels, 1k LOC, end-to-end testing.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31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Elementals.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0D852A-D173-12E4-00D2-FE44F276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18" y="914400"/>
            <a:ext cx="4678822" cy="3429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97D02D-CD1C-DA61-976B-57837DD7FFFC}"/>
              </a:ext>
            </a:extLst>
          </p:cNvPr>
          <p:cNvGrpSpPr/>
          <p:nvPr/>
        </p:nvGrpSpPr>
        <p:grpSpPr>
          <a:xfrm>
            <a:off x="214656" y="844277"/>
            <a:ext cx="6539135" cy="1437787"/>
            <a:chOff x="214656" y="844277"/>
            <a:chExt cx="6539135" cy="14377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1397BD8-E530-41FB-5520-74D00A0714DC}"/>
                </a:ext>
              </a:extLst>
            </p:cNvPr>
            <p:cNvGrpSpPr/>
            <p:nvPr/>
          </p:nvGrpSpPr>
          <p:grpSpPr>
            <a:xfrm>
              <a:off x="214656" y="844277"/>
              <a:ext cx="3500806" cy="1437787"/>
              <a:chOff x="214656" y="844277"/>
              <a:chExt cx="3500806" cy="14377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DFAD8C-9024-1B8E-7800-2A5152288F4C}"/>
                  </a:ext>
                </a:extLst>
              </p:cNvPr>
              <p:cNvSpPr/>
              <p:nvPr/>
            </p:nvSpPr>
            <p:spPr>
              <a:xfrm>
                <a:off x="1132248" y="1546907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FD0646F-790C-037E-7362-52661A1D7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6" y="1830814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ctor: Elbow 177">
                <a:extLst>
                  <a:ext uri="{FF2B5EF4-FFF2-40B4-BE49-F238E27FC236}">
                    <a16:creationId xmlns:a16="http://schemas.microsoft.com/office/drawing/2014/main" id="{3E3AECEA-9E3F-E390-AA87-04EA61773D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2247" y="1675055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F17E10FD-5B25-ACF2-3001-69D1EC0FA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1161" y="1677339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lus Sign 181">
                <a:extLst>
                  <a:ext uri="{FF2B5EF4-FFF2-40B4-BE49-F238E27FC236}">
                    <a16:creationId xmlns:a16="http://schemas.microsoft.com/office/drawing/2014/main" id="{6D962085-D4FB-93BC-C7A3-99DF5C0B2868}"/>
                  </a:ext>
                </a:extLst>
              </p:cNvPr>
              <p:cNvSpPr/>
              <p:nvPr/>
            </p:nvSpPr>
            <p:spPr>
              <a:xfrm>
                <a:off x="942625" y="154690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Plus Sign 182">
                <a:extLst>
                  <a:ext uri="{FF2B5EF4-FFF2-40B4-BE49-F238E27FC236}">
                    <a16:creationId xmlns:a16="http://schemas.microsoft.com/office/drawing/2014/main" id="{B1788E03-60BE-FDEE-78F1-2F10D6C96921}"/>
                  </a:ext>
                </a:extLst>
              </p:cNvPr>
              <p:cNvSpPr/>
              <p:nvPr/>
            </p:nvSpPr>
            <p:spPr>
              <a:xfrm>
                <a:off x="938973" y="1720201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A5FBFB35-91CB-F65B-5976-14335445C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3403" y="1222069"/>
                <a:ext cx="209433" cy="209433"/>
              </a:xfrm>
              <a:prstGeom prst="rect">
                <a:avLst/>
              </a:prstGeom>
            </p:spPr>
          </p:pic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7FD8912F-1D2F-2BE0-A553-90360A70C872}"/>
                  </a:ext>
                </a:extLst>
              </p:cNvPr>
              <p:cNvSpPr txBox="1"/>
              <p:nvPr/>
            </p:nvSpPr>
            <p:spPr>
              <a:xfrm>
                <a:off x="242157" y="844277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(GEN)</a:t>
                </a: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2136C177-5345-770C-45C8-7D471CF4E2F3}"/>
                  </a:ext>
                </a:extLst>
              </p:cNvPr>
              <p:cNvSpPr txBox="1"/>
              <p:nvPr/>
            </p:nvSpPr>
            <p:spPr>
              <a:xfrm>
                <a:off x="2432773" y="1820399"/>
                <a:ext cx="12826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fixed,</a:t>
                </a:r>
              </a:p>
              <a:p>
                <a:r>
                  <a:rPr lang="en-US" sz="1200" dirty="0"/>
                  <a:t>few base “tones”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693496D0-8814-2A6C-5C0F-CC6574CBA6E9}"/>
                </a:ext>
              </a:extLst>
            </p:cNvPr>
            <p:cNvSpPr txBox="1"/>
            <p:nvPr/>
          </p:nvSpPr>
          <p:spPr>
            <a:xfrm>
              <a:off x="4014490" y="1613725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search, non-stop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AD5F1C-369F-5F50-BA9F-AF244B119160}"/>
              </a:ext>
            </a:extLst>
          </p:cNvPr>
          <p:cNvGrpSpPr/>
          <p:nvPr/>
        </p:nvGrpSpPr>
        <p:grpSpPr>
          <a:xfrm>
            <a:off x="214655" y="2309090"/>
            <a:ext cx="3500807" cy="1498620"/>
            <a:chOff x="214655" y="2309090"/>
            <a:chExt cx="3500807" cy="1498620"/>
          </a:xfrm>
        </p:grpSpPr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004A43C-98D3-1F81-59A9-D0C331A95902}"/>
                </a:ext>
              </a:extLst>
            </p:cNvPr>
            <p:cNvSpPr txBox="1"/>
            <p:nvPr/>
          </p:nvSpPr>
          <p:spPr>
            <a:xfrm>
              <a:off x="242157" y="2309090"/>
              <a:ext cx="1690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(GEN start/stop)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F81D28C-B6D7-9D8B-1082-B0E2AA4BD10D}"/>
                </a:ext>
              </a:extLst>
            </p:cNvPr>
            <p:cNvSpPr txBox="1"/>
            <p:nvPr/>
          </p:nvSpPr>
          <p:spPr>
            <a:xfrm>
              <a:off x="2432773" y="3346045"/>
              <a:ext cx="128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Freq fixed, start/stop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1139416" y="3068067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F3F4FF18-B6B0-DBD9-5A0D-5BE059F640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415" y="3196215"/>
              <a:ext cx="1111747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251161" y="3202565"/>
              <a:ext cx="91440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1A2E575-E5F9-AD35-9E3D-2E0E9BEB983D}"/>
                </a:ext>
              </a:extLst>
            </p:cNvPr>
            <p:cNvSpPr/>
            <p:nvPr/>
          </p:nvSpPr>
          <p:spPr>
            <a:xfrm>
              <a:off x="949793" y="306806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Plus Sign 197">
              <a:extLst>
                <a:ext uri="{FF2B5EF4-FFF2-40B4-BE49-F238E27FC236}">
                  <a16:creationId xmlns:a16="http://schemas.microsoft.com/office/drawing/2014/main" id="{3ECD49F6-2904-4948-6746-0C60D2E9D9FD}"/>
                </a:ext>
              </a:extLst>
            </p:cNvPr>
            <p:cNvSpPr/>
            <p:nvPr/>
          </p:nvSpPr>
          <p:spPr>
            <a:xfrm>
              <a:off x="946141" y="324136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Minus Sign 198">
              <a:extLst>
                <a:ext uri="{FF2B5EF4-FFF2-40B4-BE49-F238E27FC236}">
                  <a16:creationId xmlns:a16="http://schemas.microsoft.com/office/drawing/2014/main" id="{FABC18FF-2C8E-BD09-2C83-70BC9CF8AFA8}"/>
                </a:ext>
              </a:extLst>
            </p:cNvPr>
            <p:cNvSpPr/>
            <p:nvPr/>
          </p:nvSpPr>
          <p:spPr>
            <a:xfrm>
              <a:off x="946141" y="3414654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56A74180-93C5-5A86-F9BA-AAE8132C2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0571" y="2743229"/>
              <a:ext cx="209433" cy="209433"/>
            </a:xfrm>
            <a:prstGeom prst="rect">
              <a:avLst/>
            </a:prstGeom>
          </p:spPr>
        </p:pic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375942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B01A15-69F3-E7AB-2E0D-C2E1EB64A2B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52467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5FD3D5E-1C39-22E8-999F-EE30376D631A}"/>
              </a:ext>
            </a:extLst>
          </p:cNvPr>
          <p:cNvGrpSpPr/>
          <p:nvPr/>
        </p:nvGrpSpPr>
        <p:grpSpPr>
          <a:xfrm>
            <a:off x="214654" y="4114156"/>
            <a:ext cx="6539136" cy="1326791"/>
            <a:chOff x="214654" y="4114156"/>
            <a:chExt cx="6539136" cy="13267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2522B8A-7AED-A3F0-3E83-F0A4DBBC5C3E}"/>
                </a:ext>
              </a:extLst>
            </p:cNvPr>
            <p:cNvGrpSpPr/>
            <p:nvPr/>
          </p:nvGrpSpPr>
          <p:grpSpPr>
            <a:xfrm>
              <a:off x="214654" y="4114156"/>
              <a:ext cx="3500807" cy="1326791"/>
              <a:chOff x="214654" y="4114156"/>
              <a:chExt cx="3500807" cy="1326791"/>
            </a:xfrm>
          </p:grpSpPr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230650C3-B9E2-06B4-5F31-4ADFE26DF36A}"/>
                  </a:ext>
                </a:extLst>
              </p:cNvPr>
              <p:cNvSpPr txBox="1"/>
              <p:nvPr/>
            </p:nvSpPr>
            <p:spPr>
              <a:xfrm>
                <a:off x="242156" y="4114156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(INV)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1E6ACE1-D3D5-05D4-92A2-751ADBA4E621}"/>
                  </a:ext>
                </a:extLst>
              </p:cNvPr>
              <p:cNvSpPr txBox="1"/>
              <p:nvPr/>
            </p:nvSpPr>
            <p:spPr>
              <a:xfrm>
                <a:off x="2432772" y="5123291"/>
                <a:ext cx="12826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inverted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DBB4FA21-C708-F190-C401-6F38244B6581}"/>
                  </a:ext>
                </a:extLst>
              </p:cNvPr>
              <p:cNvSpPr/>
              <p:nvPr/>
            </p:nvSpPr>
            <p:spPr>
              <a:xfrm>
                <a:off x="1139415" y="4873133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240" name="Connector: Elbow 239">
                <a:extLst>
                  <a:ext uri="{FF2B5EF4-FFF2-40B4-BE49-F238E27FC236}">
                    <a16:creationId xmlns:a16="http://schemas.microsoft.com/office/drawing/2014/main" id="{8AE79A52-2FD5-9A96-B2E6-59248152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9414" y="5001281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Arrow Connector 240">
                <a:extLst>
                  <a:ext uri="{FF2B5EF4-FFF2-40B4-BE49-F238E27FC236}">
                    <a16:creationId xmlns:a16="http://schemas.microsoft.com/office/drawing/2014/main" id="{A1A63CEF-0CB7-65B9-CC18-CF06B6B3F4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3644" y="5010684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Plus Sign 241">
                <a:extLst>
                  <a:ext uri="{FF2B5EF4-FFF2-40B4-BE49-F238E27FC236}">
                    <a16:creationId xmlns:a16="http://schemas.microsoft.com/office/drawing/2014/main" id="{7F6FC322-2EB3-DE05-1DEC-AA87A74695E5}"/>
                  </a:ext>
                </a:extLst>
              </p:cNvPr>
              <p:cNvSpPr/>
              <p:nvPr/>
            </p:nvSpPr>
            <p:spPr>
              <a:xfrm>
                <a:off x="949792" y="4873133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lus Sign 242">
                <a:extLst>
                  <a:ext uri="{FF2B5EF4-FFF2-40B4-BE49-F238E27FC236}">
                    <a16:creationId xmlns:a16="http://schemas.microsoft.com/office/drawing/2014/main" id="{9C0C2F62-D767-901A-FC59-694E3B9DF3F1}"/>
                  </a:ext>
                </a:extLst>
              </p:cNvPr>
              <p:cNvSpPr/>
              <p:nvPr/>
            </p:nvSpPr>
            <p:spPr>
              <a:xfrm>
                <a:off x="946140" y="504642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Minus Sign 243">
                <a:extLst>
                  <a:ext uri="{FF2B5EF4-FFF2-40B4-BE49-F238E27FC236}">
                    <a16:creationId xmlns:a16="http://schemas.microsoft.com/office/drawing/2014/main" id="{A647A2EE-167B-C5F6-8088-3968F33D980E}"/>
                  </a:ext>
                </a:extLst>
              </p:cNvPr>
              <p:cNvSpPr/>
              <p:nvPr/>
            </p:nvSpPr>
            <p:spPr>
              <a:xfrm>
                <a:off x="946140" y="5219720"/>
                <a:ext cx="104717" cy="84142"/>
              </a:xfrm>
              <a:prstGeom prst="mathMinus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81E39EE0-182E-631E-24BB-15632F4E5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570" y="4548295"/>
                <a:ext cx="209433" cy="209433"/>
              </a:xfrm>
              <a:prstGeom prst="rect">
                <a:avLst/>
              </a:prstGeom>
            </p:spPr>
          </p:pic>
          <p:cxnSp>
            <p:nvCxnSpPr>
              <p:cNvPr id="246" name="Straight Arrow Connector 245">
                <a:extLst>
                  <a:ext uri="{FF2B5EF4-FFF2-40B4-BE49-F238E27FC236}">
                    <a16:creationId xmlns:a16="http://schemas.microsoft.com/office/drawing/2014/main" id="{E028A281-5383-78C2-B6CA-2A6CDABEC9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4" y="5181008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Arrow Connector 246">
                <a:extLst>
                  <a:ext uri="{FF2B5EF4-FFF2-40B4-BE49-F238E27FC236}">
                    <a16:creationId xmlns:a16="http://schemas.microsoft.com/office/drawing/2014/main" id="{8B588232-6130-3B8E-53FD-5050F3E5D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15" y="5204977"/>
                <a:ext cx="907231" cy="12476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D57971B7-6512-6B2A-08E5-77120992B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532" y="4947607"/>
                <a:ext cx="209433" cy="209433"/>
              </a:xfrm>
              <a:prstGeom prst="rect">
                <a:avLst/>
              </a:prstGeom>
            </p:spPr>
          </p:pic>
        </p:grp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739BCC8A-BBFD-68EB-5D0E-8E3BEFD94830}"/>
                </a:ext>
              </a:extLst>
            </p:cNvPr>
            <p:cNvSpPr txBox="1"/>
            <p:nvPr/>
          </p:nvSpPr>
          <p:spPr>
            <a:xfrm>
              <a:off x="4014489" y="4947607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Smart search, start-stop</a:t>
              </a:r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a few precise models for neurons;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vary, affecting frequency but not too much, otherwise it can’t be </a:t>
            </a:r>
            <a:r>
              <a:rPr lang="en-US" dirty="0">
                <a:solidFill>
                  <a:srgbClr val="FF0000"/>
                </a:solidFill>
              </a:rPr>
              <a:t>stopped;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be != Input delay, thus generation frequency may differ from reaction frequency;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C45E1-EDA7-2C16-275D-18F5ED544532}"/>
              </a:ext>
            </a:extLst>
          </p:cNvPr>
          <p:cNvSpPr txBox="1"/>
          <p:nvPr/>
        </p:nvSpPr>
        <p:spPr>
          <a:xfrm>
            <a:off x="4014489" y="3068067"/>
            <a:ext cx="2739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Call them GEN too as all generators should be stopped anyway</a:t>
            </a:r>
          </a:p>
        </p:txBody>
      </p:sp>
    </p:spTree>
    <p:extLst>
      <p:ext uri="{BB962C8B-B14F-4D97-AF65-F5344CB8AC3E}">
        <p14:creationId xmlns:p14="http://schemas.microsoft.com/office/powerpoint/2010/main" val="158222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6941781" y="3678867"/>
            <a:ext cx="46788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interim (evolutional) implementations omitted for simplicity;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reacting to signals, but to </a:t>
            </a:r>
            <a:r>
              <a:rPr lang="en-US" dirty="0">
                <a:solidFill>
                  <a:srgbClr val="FF0000"/>
                </a:solidFill>
              </a:rPr>
              <a:t>absence</a:t>
            </a:r>
            <a:r>
              <a:rPr lang="en-US" dirty="0"/>
              <a:t> of signals within certain period;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Reached </a:t>
            </a:r>
            <a:r>
              <a:rPr lang="en-US" dirty="0" err="1"/>
              <a:t>Physarum</a:t>
            </a:r>
            <a:r>
              <a:rPr lang="en-US" dirty="0"/>
              <a:t> AI level? Maybe!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There’s a catch – </a:t>
            </a:r>
            <a:r>
              <a:rPr lang="en-US" dirty="0">
                <a:solidFill>
                  <a:srgbClr val="FF0000"/>
                </a:solidFill>
              </a:rPr>
              <a:t>won’t</a:t>
            </a:r>
            <a:r>
              <a:rPr lang="en-US" dirty="0"/>
              <a:t> work for low frequency signals as “long-long-long delays” are way too costly and we couldn’t stops even if we had it. How to solve?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B472944-C754-B6C0-7BA0-1DFEB21124FF}"/>
              </a:ext>
            </a:extLst>
          </p:cNvPr>
          <p:cNvGrpSpPr/>
          <p:nvPr/>
        </p:nvGrpSpPr>
        <p:grpSpPr>
          <a:xfrm>
            <a:off x="6116646" y="951059"/>
            <a:ext cx="5166069" cy="2278812"/>
            <a:chOff x="6116646" y="951059"/>
            <a:chExt cx="5166069" cy="22788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AAEEA6-8EB3-1064-87C3-D30987CCE7D2}"/>
                </a:ext>
              </a:extLst>
            </p:cNvPr>
            <p:cNvSpPr/>
            <p:nvPr/>
          </p:nvSpPr>
          <p:spPr>
            <a:xfrm>
              <a:off x="8032741" y="228863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8C2E15B-CBCE-8D67-DEF0-87AE63F145E6}"/>
                </a:ext>
              </a:extLst>
            </p:cNvPr>
            <p:cNvCxnSpPr>
              <a:cxnSpLocks/>
              <a:stCxn id="5" idx="3"/>
              <a:endCxn id="24" idx="2"/>
            </p:cNvCxnSpPr>
            <p:nvPr/>
          </p:nvCxnSpPr>
          <p:spPr>
            <a:xfrm flipV="1">
              <a:off x="9144488" y="2558698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9EAFE20-8A6E-69AF-3841-712CB2A897E7}"/>
                </a:ext>
              </a:extLst>
            </p:cNvPr>
            <p:cNvCxnSpPr>
              <a:cxnSpLocks/>
            </p:cNvCxnSpPr>
            <p:nvPr/>
          </p:nvCxnSpPr>
          <p:spPr>
            <a:xfrm>
              <a:off x="7107980" y="2596511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C8745-C6F8-5A5B-21F0-19AF15200DF3}"/>
                </a:ext>
              </a:extLst>
            </p:cNvPr>
            <p:cNvSpPr/>
            <p:nvPr/>
          </p:nvSpPr>
          <p:spPr>
            <a:xfrm>
              <a:off x="8039910" y="1278633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E519AAF-AC94-F895-28AC-D3CFDF94E27D}"/>
                </a:ext>
              </a:extLst>
            </p:cNvPr>
            <p:cNvCxnSpPr>
              <a:cxnSpLocks/>
              <a:stCxn id="8" idx="3"/>
              <a:endCxn id="15" idx="2"/>
            </p:cNvCxnSpPr>
            <p:nvPr/>
          </p:nvCxnSpPr>
          <p:spPr>
            <a:xfrm>
              <a:off x="9151657" y="1562540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Plus Sign 10">
              <a:extLst>
                <a:ext uri="{FF2B5EF4-FFF2-40B4-BE49-F238E27FC236}">
                  <a16:creationId xmlns:a16="http://schemas.microsoft.com/office/drawing/2014/main" id="{CF14E026-6D06-52B7-500F-0DC0F2F6BA74}"/>
                </a:ext>
              </a:extLst>
            </p:cNvPr>
            <p:cNvSpPr/>
            <p:nvPr/>
          </p:nvSpPr>
          <p:spPr>
            <a:xfrm>
              <a:off x="7825596" y="1243224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inus Sign 11">
              <a:extLst>
                <a:ext uri="{FF2B5EF4-FFF2-40B4-BE49-F238E27FC236}">
                  <a16:creationId xmlns:a16="http://schemas.microsoft.com/office/drawing/2014/main" id="{22111883-0D4D-0A8D-BADD-50EF24D3C378}"/>
                </a:ext>
              </a:extLst>
            </p:cNvPr>
            <p:cNvSpPr/>
            <p:nvPr/>
          </p:nvSpPr>
          <p:spPr>
            <a:xfrm>
              <a:off x="7846635" y="1625220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98590B0-6DBF-B6D2-44C2-501FDC9155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7463" y="1412193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7926C5FC-2105-281A-2165-5F6175AB390E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 flipH="1" flipV="1">
              <a:off x="8039910" y="1562540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328361BD-2CDB-749A-8D32-AC56E803FE94}"/>
                </a:ext>
              </a:extLst>
            </p:cNvPr>
            <p:cNvSpPr/>
            <p:nvPr/>
          </p:nvSpPr>
          <p:spPr>
            <a:xfrm>
              <a:off x="10847216" y="151510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296AFC8A-2B9F-195A-38E1-566C5DCB0ED4}"/>
                </a:ext>
              </a:extLst>
            </p:cNvPr>
            <p:cNvSpPr/>
            <p:nvPr/>
          </p:nvSpPr>
          <p:spPr>
            <a:xfrm>
              <a:off x="6201794" y="136782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B09586A-B86A-1972-A8E0-3909DB66458B}"/>
                </a:ext>
              </a:extLst>
            </p:cNvPr>
            <p:cNvCxnSpPr>
              <a:cxnSpLocks/>
              <a:stCxn id="17" idx="4"/>
            </p:cNvCxnSpPr>
            <p:nvPr/>
          </p:nvCxnSpPr>
          <p:spPr>
            <a:xfrm>
              <a:off x="6247514" y="1462688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7B10A-51DF-F81B-BBBA-9E79792F487C}"/>
                </a:ext>
              </a:extLst>
            </p:cNvPr>
            <p:cNvSpPr txBox="1"/>
            <p:nvPr/>
          </p:nvSpPr>
          <p:spPr>
            <a:xfrm>
              <a:off x="6116646" y="95105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FD27C5-1BC0-6DB1-E5DD-0B2B9BB23699}"/>
                </a:ext>
              </a:extLst>
            </p:cNvPr>
            <p:cNvSpPr txBox="1"/>
            <p:nvPr/>
          </p:nvSpPr>
          <p:spPr>
            <a:xfrm>
              <a:off x="10503157" y="1072743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DDFBE25-AD66-0120-AAC1-B6044A09DE0D}"/>
                </a:ext>
              </a:extLst>
            </p:cNvPr>
            <p:cNvSpPr/>
            <p:nvPr/>
          </p:nvSpPr>
          <p:spPr>
            <a:xfrm>
              <a:off x="10826978" y="25112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02111D2-818E-1517-F385-28F81A51AA4D}"/>
                </a:ext>
              </a:extLst>
            </p:cNvPr>
            <p:cNvSpPr txBox="1"/>
            <p:nvPr/>
          </p:nvSpPr>
          <p:spPr>
            <a:xfrm>
              <a:off x="10503157" y="200394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7E4A6C9-F926-4027-49AA-B9A9DFD95587}"/>
                </a:ext>
              </a:extLst>
            </p:cNvPr>
            <p:cNvSpPr txBox="1"/>
            <p:nvPr/>
          </p:nvSpPr>
          <p:spPr>
            <a:xfrm>
              <a:off x="9283056" y="2860539"/>
              <a:ext cx="1854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“Almost tracking”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98AE20-F974-04C5-2402-3F7D7917AC35}"/>
              </a:ext>
            </a:extLst>
          </p:cNvPr>
          <p:cNvGrpSpPr/>
          <p:nvPr/>
        </p:nvGrpSpPr>
        <p:grpSpPr>
          <a:xfrm>
            <a:off x="508170" y="767004"/>
            <a:ext cx="5661824" cy="2555200"/>
            <a:chOff x="508170" y="767004"/>
            <a:chExt cx="5661824" cy="2555200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3181" y="2388488"/>
              <a:ext cx="857346" cy="6815"/>
            </a:xfrm>
            <a:prstGeom prst="straightConnector1">
              <a:avLst/>
            </a:prstGeom>
            <a:ln w="19050"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2412456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BB4FA21-C708-F190-C401-6F38244B6581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A1A63CEF-0CB7-65B9-CC18-CF06B6B3F4E5}"/>
                </a:ext>
              </a:extLst>
            </p:cNvPr>
            <p:cNvCxnSpPr>
              <a:cxnSpLocks/>
              <a:stCxn id="239" idx="3"/>
              <a:endCxn id="20" idx="2"/>
            </p:cNvCxnSpPr>
            <p:nvPr/>
          </p:nvCxnSpPr>
          <p:spPr>
            <a:xfrm>
              <a:off x="3543181" y="1378485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Plus Sign 242">
              <a:extLst>
                <a:ext uri="{FF2B5EF4-FFF2-40B4-BE49-F238E27FC236}">
                  <a16:creationId xmlns:a16="http://schemas.microsoft.com/office/drawing/2014/main" id="{9C0C2F62-D767-901A-FC59-694E3B9DF3F1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Minus Sign 243">
              <a:extLst>
                <a:ext uri="{FF2B5EF4-FFF2-40B4-BE49-F238E27FC236}">
                  <a16:creationId xmlns:a16="http://schemas.microsoft.com/office/drawing/2014/main" id="{A647A2EE-167B-C5F6-8088-3968F33D980E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E028A281-5383-78C2-B6CA-2A6CDABEC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623EB1D1-8129-40EE-6AEB-281CABAC259B}"/>
                </a:ext>
              </a:extLst>
            </p:cNvPr>
            <p:cNvCxnSpPr>
              <a:stCxn id="192" idx="3"/>
              <a:endCxn id="23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537EE14-BDBC-532D-03C5-5262B09AF3F3}"/>
                </a:ext>
              </a:extLst>
            </p:cNvPr>
            <p:cNvSpPr/>
            <p:nvPr/>
          </p:nvSpPr>
          <p:spPr>
            <a:xfrm>
              <a:off x="5238740" y="1331052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92C0D8-0372-FEAA-03BF-D32440098277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00527" y="1412024"/>
              <a:ext cx="851604" cy="9832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7103F265-4ABB-DC1D-26A4-513093A19ABA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BB0B54C-2121-5950-2AF3-0A90A69B0C8B}"/>
                </a:ext>
              </a:extLst>
            </p:cNvPr>
            <p:cNvCxnSpPr>
              <a:cxnSpLocks/>
              <a:stCxn id="29" idx="4"/>
            </p:cNvCxnSpPr>
            <p:nvPr/>
          </p:nvCxnSpPr>
          <p:spPr>
            <a:xfrm>
              <a:off x="639038" y="1278633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0CAF3A-C0E0-6B03-768D-C19726883618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1B121-FA60-D241-B9F6-14AE41E8737F}"/>
                </a:ext>
              </a:extLst>
            </p:cNvPr>
            <p:cNvSpPr txBox="1"/>
            <p:nvPr/>
          </p:nvSpPr>
          <p:spPr>
            <a:xfrm>
              <a:off x="4894681" y="888688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462074C-083D-59F3-2853-A4C319B5AF19}"/>
                </a:ext>
              </a:extLst>
            </p:cNvPr>
            <p:cNvSpPr txBox="1"/>
            <p:nvPr/>
          </p:nvSpPr>
          <p:spPr>
            <a:xfrm>
              <a:off x="3613531" y="2675873"/>
              <a:ext cx="25564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 invertor implementation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DEDB8F42-4DE0-B25C-78F5-E9E89065FE85}"/>
              </a:ext>
            </a:extLst>
          </p:cNvPr>
          <p:cNvGrpSpPr/>
          <p:nvPr/>
        </p:nvGrpSpPr>
        <p:grpSpPr>
          <a:xfrm>
            <a:off x="508170" y="3378325"/>
            <a:ext cx="6309798" cy="2832810"/>
            <a:chOff x="508170" y="3378325"/>
            <a:chExt cx="6309798" cy="2832810"/>
          </a:xfrm>
        </p:grpSpPr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1902CE68-1F5A-2740-32E4-F7AAB84EA6D2}"/>
                </a:ext>
              </a:extLst>
            </p:cNvPr>
            <p:cNvSpPr/>
            <p:nvPr/>
          </p:nvSpPr>
          <p:spPr>
            <a:xfrm>
              <a:off x="2431434" y="3705899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E207FCA2-21FA-4470-65CE-770897FF6223}"/>
                </a:ext>
              </a:extLst>
            </p:cNvPr>
            <p:cNvSpPr/>
            <p:nvPr/>
          </p:nvSpPr>
          <p:spPr>
            <a:xfrm>
              <a:off x="2424265" y="4715902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F3138D2A-2882-48BE-8F0B-4A17BD6AC7A0}"/>
                </a:ext>
              </a:extLst>
            </p:cNvPr>
            <p:cNvCxnSpPr>
              <a:cxnSpLocks/>
              <a:stCxn id="230" idx="3"/>
              <a:endCxn id="250" idx="2"/>
            </p:cNvCxnSpPr>
            <p:nvPr/>
          </p:nvCxnSpPr>
          <p:spPr>
            <a:xfrm flipV="1">
              <a:off x="3536012" y="4985964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FFAB7760-82DE-C813-5026-CE4E5950EFE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023777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D98B8990-192D-E421-760A-C9407CC49F74}"/>
                </a:ext>
              </a:extLst>
            </p:cNvPr>
            <p:cNvCxnSpPr>
              <a:cxnSpLocks/>
              <a:stCxn id="233" idx="3"/>
              <a:endCxn id="242" idx="2"/>
            </p:cNvCxnSpPr>
            <p:nvPr/>
          </p:nvCxnSpPr>
          <p:spPr>
            <a:xfrm>
              <a:off x="3543181" y="3989806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Plus Sign 235">
              <a:extLst>
                <a:ext uri="{FF2B5EF4-FFF2-40B4-BE49-F238E27FC236}">
                  <a16:creationId xmlns:a16="http://schemas.microsoft.com/office/drawing/2014/main" id="{0A3EB965-F029-661B-2DA2-D5034578973B}"/>
                </a:ext>
              </a:extLst>
            </p:cNvPr>
            <p:cNvSpPr/>
            <p:nvPr/>
          </p:nvSpPr>
          <p:spPr>
            <a:xfrm>
              <a:off x="2217120" y="36704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Minus Sign 236">
              <a:extLst>
                <a:ext uri="{FF2B5EF4-FFF2-40B4-BE49-F238E27FC236}">
                  <a16:creationId xmlns:a16="http://schemas.microsoft.com/office/drawing/2014/main" id="{CD36887D-9804-D4A8-4826-2511A39CEDFF}"/>
                </a:ext>
              </a:extLst>
            </p:cNvPr>
            <p:cNvSpPr/>
            <p:nvPr/>
          </p:nvSpPr>
          <p:spPr>
            <a:xfrm>
              <a:off x="2238159" y="4052486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31DB79A0-8F6F-0D50-D8F8-96AF1B7AE7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839459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ctor: Elbow 239">
              <a:extLst>
                <a:ext uri="{FF2B5EF4-FFF2-40B4-BE49-F238E27FC236}">
                  <a16:creationId xmlns:a16="http://schemas.microsoft.com/office/drawing/2014/main" id="{10333C00-6B99-3EFF-2AD9-99A3E6F11F76}"/>
                </a:ext>
              </a:extLst>
            </p:cNvPr>
            <p:cNvCxnSpPr>
              <a:cxnSpLocks/>
              <a:stCxn id="230" idx="3"/>
              <a:endCxn id="233" idx="1"/>
            </p:cNvCxnSpPr>
            <p:nvPr/>
          </p:nvCxnSpPr>
          <p:spPr>
            <a:xfrm flipH="1" flipV="1">
              <a:off x="2431434" y="3989806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586B28B7-4C7F-C9AE-770E-3F19F3A1785C}"/>
                </a:ext>
              </a:extLst>
            </p:cNvPr>
            <p:cNvSpPr/>
            <p:nvPr/>
          </p:nvSpPr>
          <p:spPr>
            <a:xfrm>
              <a:off x="5238740" y="39423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94ED466A-E9FF-52ED-AD5A-CD0D524E078B}"/>
                </a:ext>
              </a:extLst>
            </p:cNvPr>
            <p:cNvSpPr/>
            <p:nvPr/>
          </p:nvSpPr>
          <p:spPr>
            <a:xfrm>
              <a:off x="593318" y="379508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09016CFD-8F96-B39C-CE17-35D56D201AF5}"/>
                </a:ext>
              </a:extLst>
            </p:cNvPr>
            <p:cNvCxnSpPr>
              <a:cxnSpLocks/>
              <a:stCxn id="245" idx="4"/>
            </p:cNvCxnSpPr>
            <p:nvPr/>
          </p:nvCxnSpPr>
          <p:spPr>
            <a:xfrm>
              <a:off x="639038" y="3889954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D559DA1-131B-BF5D-3E93-F2958B048F53}"/>
                </a:ext>
              </a:extLst>
            </p:cNvPr>
            <p:cNvSpPr txBox="1"/>
            <p:nvPr/>
          </p:nvSpPr>
          <p:spPr>
            <a:xfrm>
              <a:off x="508170" y="337832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337FA547-4433-3BAF-2390-D9CFFF4B02FA}"/>
                </a:ext>
              </a:extLst>
            </p:cNvPr>
            <p:cNvSpPr txBox="1"/>
            <p:nvPr/>
          </p:nvSpPr>
          <p:spPr>
            <a:xfrm>
              <a:off x="4894681" y="350000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50" name="Flowchart: Connector 249">
              <a:extLst>
                <a:ext uri="{FF2B5EF4-FFF2-40B4-BE49-F238E27FC236}">
                  <a16:creationId xmlns:a16="http://schemas.microsoft.com/office/drawing/2014/main" id="{02CD0986-CC05-5C10-4CBE-144771B2E4CB}"/>
                </a:ext>
              </a:extLst>
            </p:cNvPr>
            <p:cNvSpPr/>
            <p:nvPr/>
          </p:nvSpPr>
          <p:spPr>
            <a:xfrm>
              <a:off x="5218502" y="4938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2EE55D-732F-4170-98EF-A332D383F10D}"/>
                </a:ext>
              </a:extLst>
            </p:cNvPr>
            <p:cNvSpPr txBox="1"/>
            <p:nvPr/>
          </p:nvSpPr>
          <p:spPr>
            <a:xfrm>
              <a:off x="4894681" y="443121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6C59058-03BD-E159-FDF8-548D71C0D449}"/>
                </a:ext>
              </a:extLst>
            </p:cNvPr>
            <p:cNvSpPr txBox="1"/>
            <p:nvPr/>
          </p:nvSpPr>
          <p:spPr>
            <a:xfrm>
              <a:off x="3674579" y="5287805"/>
              <a:ext cx="31433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Tracking,</a:t>
              </a:r>
            </a:p>
            <a:p>
              <a:r>
                <a:rPr lang="en-US" dirty="0"/>
                <a:t>implementation by duplication,</a:t>
              </a:r>
            </a:p>
            <a:p>
              <a:r>
                <a:rPr lang="en-US" dirty="0"/>
                <a:t>phase </a:t>
              </a:r>
              <a:r>
                <a:rPr lang="en-US" dirty="0">
                  <a:solidFill>
                    <a:srgbClr val="FF0000"/>
                  </a:solidFill>
                </a:rPr>
                <a:t>reversed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4C266BC-4571-1928-D558-E41D71AD4A9A}"/>
                </a:ext>
              </a:extLst>
            </p:cNvPr>
            <p:cNvSpPr/>
            <p:nvPr/>
          </p:nvSpPr>
          <p:spPr>
            <a:xfrm>
              <a:off x="2424265" y="4816344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5C42D3C8-1905-653B-0935-3D05FAF642F2}"/>
                </a:ext>
              </a:extLst>
            </p:cNvPr>
            <p:cNvCxnSpPr>
              <a:cxnSpLocks/>
              <a:stCxn id="253" idx="3"/>
              <a:endCxn id="206" idx="2"/>
            </p:cNvCxnSpPr>
            <p:nvPr/>
          </p:nvCxnSpPr>
          <p:spPr>
            <a:xfrm flipV="1">
              <a:off x="3536012" y="5086406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C0074681-0E50-1EC7-971F-941C2FC293E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12421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91A80E0-F713-A581-7880-6D571EDFDD28}"/>
                </a:ext>
              </a:extLst>
            </p:cNvPr>
            <p:cNvSpPr/>
            <p:nvPr/>
          </p:nvSpPr>
          <p:spPr>
            <a:xfrm>
              <a:off x="2431434" y="380634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F9478F9B-D28F-0FDF-5CAD-543D798332DA}"/>
                </a:ext>
              </a:extLst>
            </p:cNvPr>
            <p:cNvCxnSpPr>
              <a:cxnSpLocks/>
              <a:stCxn id="194" idx="3"/>
              <a:endCxn id="201" idx="2"/>
            </p:cNvCxnSpPr>
            <p:nvPr/>
          </p:nvCxnSpPr>
          <p:spPr>
            <a:xfrm>
              <a:off x="3543181" y="4090248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33074AA-BD8B-47A1-477A-3ED99A00E7F3}"/>
                </a:ext>
              </a:extLst>
            </p:cNvPr>
            <p:cNvSpPr/>
            <p:nvPr/>
          </p:nvSpPr>
          <p:spPr>
            <a:xfrm>
              <a:off x="2217120" y="3770932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Minus Sign 197">
              <a:extLst>
                <a:ext uri="{FF2B5EF4-FFF2-40B4-BE49-F238E27FC236}">
                  <a16:creationId xmlns:a16="http://schemas.microsoft.com/office/drawing/2014/main" id="{68FF9635-FB48-F634-D8F7-6D601C6B9051}"/>
                </a:ext>
              </a:extLst>
            </p:cNvPr>
            <p:cNvSpPr/>
            <p:nvPr/>
          </p:nvSpPr>
          <p:spPr>
            <a:xfrm>
              <a:off x="2238159" y="4152928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F2F2C01C-7ECC-146D-DEF8-71014E4D7F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939901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ctor: Elbow 199">
              <a:extLst>
                <a:ext uri="{FF2B5EF4-FFF2-40B4-BE49-F238E27FC236}">
                  <a16:creationId xmlns:a16="http://schemas.microsoft.com/office/drawing/2014/main" id="{39127D6D-D08D-4668-2AD1-5D237A6E9899}"/>
                </a:ext>
              </a:extLst>
            </p:cNvPr>
            <p:cNvCxnSpPr>
              <a:cxnSpLocks/>
              <a:stCxn id="253" idx="3"/>
              <a:endCxn id="194" idx="1"/>
            </p:cNvCxnSpPr>
            <p:nvPr/>
          </p:nvCxnSpPr>
          <p:spPr>
            <a:xfrm flipH="1" flipV="1">
              <a:off x="2431434" y="4090248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Flowchart: Connector 200">
              <a:extLst>
                <a:ext uri="{FF2B5EF4-FFF2-40B4-BE49-F238E27FC236}">
                  <a16:creationId xmlns:a16="http://schemas.microsoft.com/office/drawing/2014/main" id="{31514546-89FD-E1AC-8BC2-BAB5895372E4}"/>
                </a:ext>
              </a:extLst>
            </p:cNvPr>
            <p:cNvSpPr/>
            <p:nvPr/>
          </p:nvSpPr>
          <p:spPr>
            <a:xfrm>
              <a:off x="5238740" y="404281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lowchart: Connector 201">
              <a:extLst>
                <a:ext uri="{FF2B5EF4-FFF2-40B4-BE49-F238E27FC236}">
                  <a16:creationId xmlns:a16="http://schemas.microsoft.com/office/drawing/2014/main" id="{B7E8CD29-6146-5F58-3D0E-334492CCD1ED}"/>
                </a:ext>
              </a:extLst>
            </p:cNvPr>
            <p:cNvSpPr/>
            <p:nvPr/>
          </p:nvSpPr>
          <p:spPr>
            <a:xfrm>
              <a:off x="593318" y="3895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DFF50E8D-42DB-EF93-027D-72E6D1DFF503}"/>
                </a:ext>
              </a:extLst>
            </p:cNvPr>
            <p:cNvCxnSpPr>
              <a:cxnSpLocks/>
              <a:stCxn id="202" idx="4"/>
            </p:cNvCxnSpPr>
            <p:nvPr/>
          </p:nvCxnSpPr>
          <p:spPr>
            <a:xfrm>
              <a:off x="639038" y="3990396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3D9EAD47-88E0-1960-BE43-690B6E88960C}"/>
                </a:ext>
              </a:extLst>
            </p:cNvPr>
            <p:cNvSpPr txBox="1"/>
            <p:nvPr/>
          </p:nvSpPr>
          <p:spPr>
            <a:xfrm>
              <a:off x="4894681" y="3600451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25822F85-472A-68FD-792C-EE2E3FF1711E}"/>
                </a:ext>
              </a:extLst>
            </p:cNvPr>
            <p:cNvSpPr/>
            <p:nvPr/>
          </p:nvSpPr>
          <p:spPr>
            <a:xfrm>
              <a:off x="5218502" y="50389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208176E-2D69-8147-C4B5-F567C43E1869}"/>
                </a:ext>
              </a:extLst>
            </p:cNvPr>
            <p:cNvSpPr txBox="1"/>
            <p:nvPr/>
          </p:nvSpPr>
          <p:spPr>
            <a:xfrm>
              <a:off x="4894681" y="4531657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02AEE05-9826-3288-3E62-D325B67E05DD}"/>
              </a:ext>
            </a:extLst>
          </p:cNvPr>
          <p:cNvSpPr txBox="1"/>
          <p:nvPr/>
        </p:nvSpPr>
        <p:spPr>
          <a:xfrm>
            <a:off x="271868" y="3006205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(TRK)</a:t>
            </a:r>
          </a:p>
        </p:txBody>
      </p:sp>
    </p:spTree>
    <p:extLst>
      <p:ext uri="{BB962C8B-B14F-4D97-AF65-F5344CB8AC3E}">
        <p14:creationId xmlns:p14="http://schemas.microsoft.com/office/powerpoint/2010/main" val="88274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280">
            <a:extLst>
              <a:ext uri="{FF2B5EF4-FFF2-40B4-BE49-F238E27FC236}">
                <a16:creationId xmlns:a16="http://schemas.microsoft.com/office/drawing/2014/main" id="{D9600CD8-7898-059C-E92D-1D26938A8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3" y="3612958"/>
            <a:ext cx="11157089" cy="884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slide #15, GEN frequency can very, but not much;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key, </a:t>
            </a:r>
            <a:r>
              <a:rPr lang="en-US" dirty="0" err="1">
                <a:solidFill>
                  <a:srgbClr val="FF0000"/>
                </a:solidFill>
              </a:rPr>
              <a:t>obertones</a:t>
            </a:r>
            <a:r>
              <a:rPr lang="en-US" dirty="0">
                <a:solidFill>
                  <a:srgbClr val="FF0000"/>
                </a:solidFill>
              </a:rPr>
              <a:t> intersection;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Frequencies should not necessarily be prime numbers, but better be </a:t>
            </a:r>
            <a:r>
              <a:rPr lang="en-US" dirty="0">
                <a:solidFill>
                  <a:srgbClr val="FF0000"/>
                </a:solidFill>
              </a:rPr>
              <a:t>pairwise prime;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of CMTN as a slow GEN / long delay;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there’s another use for it, see next slide;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A0A66847-49F3-E747-30BC-5C7F785E7E3C}"/>
              </a:ext>
            </a:extLst>
          </p:cNvPr>
          <p:cNvGrpSpPr/>
          <p:nvPr/>
        </p:nvGrpSpPr>
        <p:grpSpPr>
          <a:xfrm>
            <a:off x="65069" y="699153"/>
            <a:ext cx="6864556" cy="2964007"/>
            <a:chOff x="426556" y="1099207"/>
            <a:chExt cx="6864556" cy="2964007"/>
          </a:xfrm>
        </p:grpSpPr>
        <p:sp>
          <p:nvSpPr>
            <p:cNvPr id="26" name="Plus Sign 25">
              <a:extLst>
                <a:ext uri="{FF2B5EF4-FFF2-40B4-BE49-F238E27FC236}">
                  <a16:creationId xmlns:a16="http://schemas.microsoft.com/office/drawing/2014/main" id="{11BEF78E-694E-D0CB-267E-21F95B0963D2}"/>
                </a:ext>
              </a:extLst>
            </p:cNvPr>
            <p:cNvSpPr/>
            <p:nvPr/>
          </p:nvSpPr>
          <p:spPr>
            <a:xfrm>
              <a:off x="2143372" y="320860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796A61AA-CAA2-78A5-1AD0-EE54F02AF123}"/>
                </a:ext>
              </a:extLst>
            </p:cNvPr>
            <p:cNvGrpSpPr/>
            <p:nvPr/>
          </p:nvGrpSpPr>
          <p:grpSpPr>
            <a:xfrm>
              <a:off x="426556" y="1099207"/>
              <a:ext cx="6864556" cy="2964007"/>
              <a:chOff x="426556" y="1099207"/>
              <a:chExt cx="6864556" cy="2964007"/>
            </a:xfrm>
          </p:grpSpPr>
          <p:cxnSp>
            <p:nvCxnSpPr>
              <p:cNvPr id="256" name="Straight Arrow Connector 255">
                <a:extLst>
                  <a:ext uri="{FF2B5EF4-FFF2-40B4-BE49-F238E27FC236}">
                    <a16:creationId xmlns:a16="http://schemas.microsoft.com/office/drawing/2014/main" id="{DFC8716E-A7CA-19A1-72D8-7C6B5BDCF2D2}"/>
                  </a:ext>
                </a:extLst>
              </p:cNvPr>
              <p:cNvCxnSpPr>
                <a:cxnSpLocks/>
                <a:stCxn id="216" idx="3"/>
              </p:cNvCxnSpPr>
              <p:nvPr/>
            </p:nvCxnSpPr>
            <p:spPr>
              <a:xfrm>
                <a:off x="6360313" y="2376787"/>
                <a:ext cx="794867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572AE383-E9C6-BB89-B87A-E0CDBFE829B0}"/>
                  </a:ext>
                </a:extLst>
              </p:cNvPr>
              <p:cNvGrpSpPr/>
              <p:nvPr/>
            </p:nvGrpSpPr>
            <p:grpSpPr>
              <a:xfrm>
                <a:off x="426556" y="1099207"/>
                <a:ext cx="6864556" cy="2964007"/>
                <a:chOff x="434176" y="1074297"/>
                <a:chExt cx="6864556" cy="296400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9C4FF8DE-1371-A70B-3486-2CCFECD4C6F1}"/>
                    </a:ext>
                  </a:extLst>
                </p:cNvPr>
                <p:cNvSpPr/>
                <p:nvPr/>
              </p:nvSpPr>
              <p:spPr>
                <a:xfrm>
                  <a:off x="5256186" y="2067970"/>
                  <a:ext cx="1111747" cy="567814"/>
                </a:xfrm>
                <a:prstGeom prst="rect">
                  <a:avLst/>
                </a:prstGeom>
                <a:effectLst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Cell</a:t>
                  </a:r>
                </a:p>
              </p:txBody>
            </p:sp>
            <p:sp>
              <p:nvSpPr>
                <p:cNvPr id="220" name="Flowchart: Connector 219">
                  <a:extLst>
                    <a:ext uri="{FF2B5EF4-FFF2-40B4-BE49-F238E27FC236}">
                      <a16:creationId xmlns:a16="http://schemas.microsoft.com/office/drawing/2014/main" id="{D0785AE8-48BC-0827-3EE4-EF67D2A1FE97}"/>
                    </a:ext>
                  </a:extLst>
                </p:cNvPr>
                <p:cNvSpPr/>
                <p:nvPr/>
              </p:nvSpPr>
              <p:spPr>
                <a:xfrm>
                  <a:off x="5164746" y="2482693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Flowchart: Connector 220">
                  <a:extLst>
                    <a:ext uri="{FF2B5EF4-FFF2-40B4-BE49-F238E27FC236}">
                      <a16:creationId xmlns:a16="http://schemas.microsoft.com/office/drawing/2014/main" id="{D085A06B-E366-06B2-4888-03AFF550BB53}"/>
                    </a:ext>
                  </a:extLst>
                </p:cNvPr>
                <p:cNvSpPr/>
                <p:nvPr/>
              </p:nvSpPr>
              <p:spPr>
                <a:xfrm>
                  <a:off x="5155634" y="2143984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A3E8A275-C1BB-CFB5-0392-9765CC436B18}"/>
                    </a:ext>
                  </a:extLst>
                </p:cNvPr>
                <p:cNvGrpSpPr/>
                <p:nvPr/>
              </p:nvGrpSpPr>
              <p:grpSpPr>
                <a:xfrm>
                  <a:off x="434176" y="1074297"/>
                  <a:ext cx="6864556" cy="2964007"/>
                  <a:chOff x="434176" y="1074297"/>
                  <a:chExt cx="6864556" cy="2964007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09758D3F-2C49-FC6C-68FB-D85B6B219ECF}"/>
                      </a:ext>
                    </a:extLst>
                  </p:cNvPr>
                  <p:cNvGrpSpPr/>
                  <p:nvPr/>
                </p:nvGrpSpPr>
                <p:grpSpPr>
                  <a:xfrm>
                    <a:off x="434176" y="1074297"/>
                    <a:ext cx="6864556" cy="2964007"/>
                    <a:chOff x="434176" y="1074297"/>
                    <a:chExt cx="6864556" cy="2964007"/>
                  </a:xfrm>
                </p:grpSpPr>
                <p:grpSp>
                  <p:nvGrpSpPr>
                    <p:cNvPr id="209" name="Group 208">
                      <a:extLst>
                        <a:ext uri="{FF2B5EF4-FFF2-40B4-BE49-F238E27FC236}">
                          <a16:creationId xmlns:a16="http://schemas.microsoft.com/office/drawing/2014/main" id="{2098AE20-F974-04C5-2402-3F7D7917A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4176" y="1740397"/>
                      <a:ext cx="6864556" cy="2297907"/>
                      <a:chOff x="508170" y="767004"/>
                      <a:chExt cx="6864556" cy="2297907"/>
                    </a:xfrm>
                  </p:grpSpPr>
                  <p:sp>
                    <p:nvSpPr>
                      <p:cNvPr id="192" name="Rectangle 191">
                        <a:extLst>
                          <a:ext uri="{FF2B5EF4-FFF2-40B4-BE49-F238E27FC236}">
                            <a16:creationId xmlns:a16="http://schemas.microsoft.com/office/drawing/2014/main" id="{CAF6D8B4-A70E-25AF-243C-58305FF64C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265" y="2104581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 3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3</a:t>
                        </a:r>
                      </a:p>
                    </p:txBody>
                  </p:sp>
                  <p:cxnSp>
                    <p:nvCxnSpPr>
                      <p:cNvPr id="235" name="Straight Arrow Connector 234">
                        <a:extLst>
                          <a:ext uri="{FF2B5EF4-FFF2-40B4-BE49-F238E27FC236}">
                            <a16:creationId xmlns:a16="http://schemas.microsoft.com/office/drawing/2014/main" id="{40ADF5F6-8544-D10D-D3A7-5D5FED6B040E}"/>
                          </a:ext>
                        </a:extLst>
                      </p:cNvPr>
                      <p:cNvCxnSpPr>
                        <a:cxnSpLocks/>
                        <a:stCxn id="29" idx="5"/>
                      </p:cNvCxnSpPr>
                      <p:nvPr/>
                    </p:nvCxnSpPr>
                    <p:spPr>
                      <a:xfrm>
                        <a:off x="681043" y="1380855"/>
                        <a:ext cx="1736053" cy="1031601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39" name="Rectangle 238">
                        <a:extLst>
                          <a:ext uri="{FF2B5EF4-FFF2-40B4-BE49-F238E27FC236}">
                            <a16:creationId xmlns:a16="http://schemas.microsoft.com/office/drawing/2014/main" id="{DBB4FA21-C708-F190-C401-6F38244B65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31434" y="1094578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 2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2</a:t>
                        </a:r>
                      </a:p>
                    </p:txBody>
                  </p:sp>
                  <p:cxnSp>
                    <p:nvCxnSpPr>
                      <p:cNvPr id="241" name="Straight Arrow Connector 240">
                        <a:extLst>
                          <a:ext uri="{FF2B5EF4-FFF2-40B4-BE49-F238E27FC236}">
                            <a16:creationId xmlns:a16="http://schemas.microsoft.com/office/drawing/2014/main" id="{A1A63CEF-0CB7-65B9-CC18-CF06B6B3F4E5}"/>
                          </a:ext>
                        </a:extLst>
                      </p:cNvPr>
                      <p:cNvCxnSpPr>
                        <a:cxnSpLocks/>
                        <a:stCxn id="239" idx="3"/>
                        <a:endCxn id="20" idx="2"/>
                      </p:cNvCxnSpPr>
                      <p:nvPr/>
                    </p:nvCxnSpPr>
                    <p:spPr>
                      <a:xfrm>
                        <a:off x="3543181" y="1378485"/>
                        <a:ext cx="1695559" cy="0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3" name="Plus Sign 242">
                        <a:extLst>
                          <a:ext uri="{FF2B5EF4-FFF2-40B4-BE49-F238E27FC236}">
                            <a16:creationId xmlns:a16="http://schemas.microsoft.com/office/drawing/2014/main" id="{9C0C2F62-D767-901A-FC59-694E3B9DF3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4575" y="1185147"/>
                        <a:ext cx="128850" cy="102189"/>
                      </a:xfrm>
                      <a:prstGeom prst="mathPlus">
                        <a:avLst/>
                      </a:prstGeom>
                      <a:solidFill>
                        <a:srgbClr val="92D050"/>
                      </a:solidFill>
                      <a:ln>
                        <a:solidFill>
                          <a:srgbClr val="92D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46" name="Straight Arrow Connector 245">
                        <a:extLst>
                          <a:ext uri="{FF2B5EF4-FFF2-40B4-BE49-F238E27FC236}">
                            <a16:creationId xmlns:a16="http://schemas.microsoft.com/office/drawing/2014/main" id="{E028A281-5383-78C2-B6CA-2A6CDABEC9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71818" y="1336146"/>
                        <a:ext cx="1752447" cy="3063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0" name="Flowchart: Connector 19">
                        <a:extLst>
                          <a:ext uri="{FF2B5EF4-FFF2-40B4-BE49-F238E27FC236}">
                            <a16:creationId xmlns:a16="http://schemas.microsoft.com/office/drawing/2014/main" id="{1537EE14-BDBC-532D-03C5-5262B09AF3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38740" y="1331052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3" name="Straight Arrow Connector 22">
                        <a:extLst>
                          <a:ext uri="{FF2B5EF4-FFF2-40B4-BE49-F238E27FC236}">
                            <a16:creationId xmlns:a16="http://schemas.microsoft.com/office/drawing/2014/main" id="{E692C0D8-0372-FEAA-03BF-D32440098277}"/>
                          </a:ext>
                        </a:extLst>
                      </p:cNvPr>
                      <p:cNvCxnSpPr>
                        <a:cxnSpLocks/>
                        <a:stCxn id="192" idx="3"/>
                        <a:endCxn id="220" idx="3"/>
                      </p:cNvCxnSpPr>
                      <p:nvPr/>
                    </p:nvCxnSpPr>
                    <p:spPr>
                      <a:xfrm flipV="1">
                        <a:off x="3536012" y="1590272"/>
                        <a:ext cx="1716119" cy="798216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9" name="Flowchart: Connector 28">
                        <a:extLst>
                          <a:ext uri="{FF2B5EF4-FFF2-40B4-BE49-F238E27FC236}">
                            <a16:creationId xmlns:a16="http://schemas.microsoft.com/office/drawing/2014/main" id="{7103F265-4ABB-DC1D-26A4-513093A19A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994" y="1299883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TextBox 2">
                        <a:extLst>
                          <a:ext uri="{FF2B5EF4-FFF2-40B4-BE49-F238E27FC236}">
                            <a16:creationId xmlns:a16="http://schemas.microsoft.com/office/drawing/2014/main" id="{3B0CAF3A-C0E0-6B03-768D-C1972688361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08170" y="767004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In</a:t>
                        </a:r>
                      </a:p>
                    </p:txBody>
                  </p:sp>
                  <p:sp>
                    <p:nvSpPr>
                      <p:cNvPr id="4" name="TextBox 3">
                        <a:extLst>
                          <a:ext uri="{FF2B5EF4-FFF2-40B4-BE49-F238E27FC236}">
                            <a16:creationId xmlns:a16="http://schemas.microsoft.com/office/drawing/2014/main" id="{8721B121-FA60-D241-B9F6-14AE41E8737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593168" y="894271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Out</a:t>
                        </a:r>
                      </a:p>
                    </p:txBody>
                  </p:sp>
                  <p:sp>
                    <p:nvSpPr>
                      <p:cNvPr id="229" name="TextBox 228">
                        <a:extLst>
                          <a:ext uri="{FF2B5EF4-FFF2-40B4-BE49-F238E27FC236}">
                            <a16:creationId xmlns:a16="http://schemas.microsoft.com/office/drawing/2014/main" id="{5462074C-083D-59F3-2853-A4C319B5AF1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673165" y="2695579"/>
                        <a:ext cx="255646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………</a:t>
                        </a:r>
                      </a:p>
                    </p:txBody>
                  </p:sp>
                  <p:sp>
                    <p:nvSpPr>
                      <p:cNvPr id="8" name="Flowchart: Connector 7">
                        <a:extLst>
                          <a:ext uri="{FF2B5EF4-FFF2-40B4-BE49-F238E27FC236}">
                            <a16:creationId xmlns:a16="http://schemas.microsoft.com/office/drawing/2014/main" id="{8BB8E2C4-61E0-8F9A-FC65-369D86495A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45772" y="1337677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9D774A72-37E8-E309-0007-731A7ABEF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440" y="1074297"/>
                      <a:ext cx="1111747" cy="567814"/>
                    </a:xfrm>
                    <a:prstGeom prst="rect">
                      <a:avLst/>
                    </a:prstGeom>
                    <a:effectLst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GEN 1</a:t>
                      </a:r>
                      <a:br>
                        <a:rPr lang="en-US" dirty="0"/>
                      </a:br>
                      <a:r>
                        <a:rPr lang="en-US" sz="1200" dirty="0"/>
                        <a:t>freq. 1</a:t>
                      </a: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534933FB-54D1-9EA1-6DA6-26F5AE4FD00C}"/>
                        </a:ext>
                      </a:extLst>
                    </p:cNvPr>
                    <p:cNvCxnSpPr>
                      <a:cxnSpLocks/>
                      <a:stCxn id="29" idx="7"/>
                      <a:endCxn id="27" idx="1"/>
                    </p:cNvCxnSpPr>
                    <p:nvPr/>
                  </p:nvCxnSpPr>
                  <p:spPr>
                    <a:xfrm flipV="1">
                      <a:off x="607049" y="1358204"/>
                      <a:ext cx="1750391" cy="928965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8" name="Straight Arrow Connector 207">
                      <a:extLst>
                        <a:ext uri="{FF2B5EF4-FFF2-40B4-BE49-F238E27FC236}">
                          <a16:creationId xmlns:a16="http://schemas.microsoft.com/office/drawing/2014/main" id="{71C82071-8116-E73C-548E-75ECC6CAFC6E}"/>
                        </a:ext>
                      </a:extLst>
                    </p:cNvPr>
                    <p:cNvCxnSpPr>
                      <a:cxnSpLocks/>
                      <a:endCxn id="221" idx="1"/>
                    </p:cNvCxnSpPr>
                    <p:nvPr/>
                  </p:nvCxnSpPr>
                  <p:spPr>
                    <a:xfrm>
                      <a:off x="3469187" y="1373010"/>
                      <a:ext cx="1699838" cy="784867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14" name="Plus Sign 213">
                    <a:extLst>
                      <a:ext uri="{FF2B5EF4-FFF2-40B4-BE49-F238E27FC236}">
                        <a16:creationId xmlns:a16="http://schemas.microsoft.com/office/drawing/2014/main" id="{EFE38748-7A00-1FD6-284D-6321F63B4935}"/>
                      </a:ext>
                    </a:extLst>
                  </p:cNvPr>
                  <p:cNvSpPr/>
                  <p:nvPr/>
                </p:nvSpPr>
                <p:spPr>
                  <a:xfrm>
                    <a:off x="2160581" y="1211766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Plus Sign 258">
                    <a:extLst>
                      <a:ext uri="{FF2B5EF4-FFF2-40B4-BE49-F238E27FC236}">
                        <a16:creationId xmlns:a16="http://schemas.microsoft.com/office/drawing/2014/main" id="{7A3C6083-DF8F-11D1-6108-2901E589431A}"/>
                      </a:ext>
                    </a:extLst>
                  </p:cNvPr>
                  <p:cNvSpPr/>
                  <p:nvPr/>
                </p:nvSpPr>
                <p:spPr>
                  <a:xfrm>
                    <a:off x="4971569" y="1942334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Plus Sign 259">
                    <a:extLst>
                      <a:ext uri="{FF2B5EF4-FFF2-40B4-BE49-F238E27FC236}">
                        <a16:creationId xmlns:a16="http://schemas.microsoft.com/office/drawing/2014/main" id="{59214FE1-7D3C-4AAE-5822-F4098CD3E7EA}"/>
                      </a:ext>
                    </a:extLst>
                  </p:cNvPr>
                  <p:cNvSpPr/>
                  <p:nvPr/>
                </p:nvSpPr>
                <p:spPr>
                  <a:xfrm>
                    <a:off x="4968766" y="2185901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Plus Sign 260">
                    <a:extLst>
                      <a:ext uri="{FF2B5EF4-FFF2-40B4-BE49-F238E27FC236}">
                        <a16:creationId xmlns:a16="http://schemas.microsoft.com/office/drawing/2014/main" id="{06AFCE8F-1433-7CD4-D2BD-1971FEBBDFC5}"/>
                      </a:ext>
                    </a:extLst>
                  </p:cNvPr>
                  <p:cNvSpPr/>
                  <p:nvPr/>
                </p:nvSpPr>
                <p:spPr>
                  <a:xfrm>
                    <a:off x="4971569" y="2445032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" name="Flowchart: Connector 5">
                  <a:extLst>
                    <a:ext uri="{FF2B5EF4-FFF2-40B4-BE49-F238E27FC236}">
                      <a16:creationId xmlns:a16="http://schemas.microsoft.com/office/drawing/2014/main" id="{53F58290-8539-CA8D-B667-3D4A75054EFE}"/>
                    </a:ext>
                  </a:extLst>
                </p:cNvPr>
                <p:cNvSpPr/>
                <p:nvPr/>
              </p:nvSpPr>
              <p:spPr>
                <a:xfrm>
                  <a:off x="5162666" y="2150609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8B37DB68-7A67-20CA-2ECA-C4A92A78B03C}"/>
              </a:ext>
            </a:extLst>
          </p:cNvPr>
          <p:cNvCxnSpPr/>
          <p:nvPr/>
        </p:nvCxnSpPr>
        <p:spPr>
          <a:xfrm>
            <a:off x="7349953" y="906270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0A95CE64-DDA3-B7A0-B59F-3E33F43BEC85}"/>
              </a:ext>
            </a:extLst>
          </p:cNvPr>
          <p:cNvCxnSpPr/>
          <p:nvPr/>
        </p:nvCxnSpPr>
        <p:spPr>
          <a:xfrm>
            <a:off x="7349953" y="1929301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133EA7ED-CB4C-89F5-EBAC-33B5B508D623}"/>
              </a:ext>
            </a:extLst>
          </p:cNvPr>
          <p:cNvCxnSpPr/>
          <p:nvPr/>
        </p:nvCxnSpPr>
        <p:spPr>
          <a:xfrm>
            <a:off x="7349953" y="2835217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6E13FDE7-37D0-7A2E-4A1D-D8E88E0A9164}"/>
              </a:ext>
            </a:extLst>
          </p:cNvPr>
          <p:cNvSpPr txBox="1"/>
          <p:nvPr/>
        </p:nvSpPr>
        <p:spPr>
          <a:xfrm>
            <a:off x="8254648" y="450153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bits / sec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CB449667-211A-4E6F-B671-51FC80B61C9D}"/>
              </a:ext>
            </a:extLst>
          </p:cNvPr>
          <p:cNvSpPr txBox="1"/>
          <p:nvPr/>
        </p:nvSpPr>
        <p:spPr>
          <a:xfrm>
            <a:off x="8254648" y="1414738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bits / sec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F163F47D-CBEF-D94C-13D5-78528D72FD5A}"/>
              </a:ext>
            </a:extLst>
          </p:cNvPr>
          <p:cNvSpPr txBox="1"/>
          <p:nvPr/>
        </p:nvSpPr>
        <p:spPr>
          <a:xfrm>
            <a:off x="8254648" y="2342825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bits / sec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FE3ED443-B236-D1D0-6172-5B229668F068}"/>
              </a:ext>
            </a:extLst>
          </p:cNvPr>
          <p:cNvCxnSpPr/>
          <p:nvPr/>
        </p:nvCxnSpPr>
        <p:spPr>
          <a:xfrm>
            <a:off x="7349953" y="3616053"/>
            <a:ext cx="3924300" cy="0"/>
          </a:xfrm>
          <a:prstGeom prst="straightConnector1">
            <a:avLst/>
          </a:prstGeom>
          <a:ln w="57150">
            <a:solidFill>
              <a:srgbClr val="FF0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E18735D2-69D2-A18A-4754-3F8A7AF64C77}"/>
              </a:ext>
            </a:extLst>
          </p:cNvPr>
          <p:cNvSpPr txBox="1"/>
          <p:nvPr/>
        </p:nvSpPr>
        <p:spPr>
          <a:xfrm>
            <a:off x="8261816" y="3125680"/>
            <a:ext cx="224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(1/105) bits / sec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CE6478-D6C1-898F-E44F-7EF2850A5503}"/>
              </a:ext>
            </a:extLst>
          </p:cNvPr>
          <p:cNvSpPr txBox="1"/>
          <p:nvPr/>
        </p:nvSpPr>
        <p:spPr>
          <a:xfrm>
            <a:off x="117163" y="748447"/>
            <a:ext cx="1027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(CMTN)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A53F154C-C482-9272-589B-EEA7978FF8D8}"/>
              </a:ext>
            </a:extLst>
          </p:cNvPr>
          <p:cNvSpPr txBox="1"/>
          <p:nvPr/>
        </p:nvSpPr>
        <p:spPr>
          <a:xfrm>
            <a:off x="237942" y="4459479"/>
            <a:ext cx="1672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(GENS/INVS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AE1B9B71-D4FD-8229-3541-FDB449352F55}"/>
              </a:ext>
            </a:extLst>
          </p:cNvPr>
          <p:cNvGrpSpPr/>
          <p:nvPr/>
        </p:nvGrpSpPr>
        <p:grpSpPr>
          <a:xfrm>
            <a:off x="156406" y="4946144"/>
            <a:ext cx="6123934" cy="1515984"/>
            <a:chOff x="153296" y="4741034"/>
            <a:chExt cx="6123934" cy="1515984"/>
          </a:xfrm>
        </p:grpSpPr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ABEAA2BA-D827-D076-2C78-947B35307B08}"/>
                </a:ext>
              </a:extLst>
            </p:cNvPr>
            <p:cNvSpPr/>
            <p:nvPr/>
          </p:nvSpPr>
          <p:spPr>
            <a:xfrm>
              <a:off x="3995699" y="518059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Flowchart: Connector 337">
              <a:extLst>
                <a:ext uri="{FF2B5EF4-FFF2-40B4-BE49-F238E27FC236}">
                  <a16:creationId xmlns:a16="http://schemas.microsoft.com/office/drawing/2014/main" id="{F5688A23-CD5D-D727-BDF2-380403E4232B}"/>
                </a:ext>
              </a:extLst>
            </p:cNvPr>
            <p:cNvSpPr/>
            <p:nvPr/>
          </p:nvSpPr>
          <p:spPr>
            <a:xfrm>
              <a:off x="3998547" y="5345810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84FD7882-C8C9-15ED-2CF2-50817767C70A}"/>
                </a:ext>
              </a:extLst>
            </p:cNvPr>
            <p:cNvGrpSpPr/>
            <p:nvPr/>
          </p:nvGrpSpPr>
          <p:grpSpPr>
            <a:xfrm>
              <a:off x="153296" y="4741034"/>
              <a:ext cx="6123934" cy="1515984"/>
              <a:chOff x="153296" y="4741034"/>
              <a:chExt cx="6123934" cy="1515984"/>
            </a:xfrm>
          </p:grpSpPr>
          <p:sp>
            <p:nvSpPr>
              <p:cNvPr id="328" name="Flowchart: Connector 327">
                <a:extLst>
                  <a:ext uri="{FF2B5EF4-FFF2-40B4-BE49-F238E27FC236}">
                    <a16:creationId xmlns:a16="http://schemas.microsoft.com/office/drawing/2014/main" id="{C5EA37B9-4B5C-B346-BD09-2EFD21A33AB7}"/>
                  </a:ext>
                </a:extLst>
              </p:cNvPr>
              <p:cNvSpPr/>
              <p:nvPr/>
            </p:nvSpPr>
            <p:spPr>
              <a:xfrm>
                <a:off x="287041" y="5185566"/>
                <a:ext cx="91440" cy="94865"/>
              </a:xfrm>
              <a:prstGeom prst="flowChartConnec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679FCC80-DABC-7AE6-3997-DC0A12025DF8}"/>
                  </a:ext>
                </a:extLst>
              </p:cNvPr>
              <p:cNvGrpSpPr/>
              <p:nvPr/>
            </p:nvGrpSpPr>
            <p:grpSpPr>
              <a:xfrm>
                <a:off x="153296" y="4741034"/>
                <a:ext cx="6123934" cy="1515984"/>
                <a:chOff x="153296" y="4741034"/>
                <a:chExt cx="6123934" cy="1515984"/>
              </a:xfrm>
            </p:grpSpPr>
            <p:cxnSp>
              <p:nvCxnSpPr>
                <p:cNvPr id="319" name="Straight Arrow Connector 318">
                  <a:extLst>
                    <a:ext uri="{FF2B5EF4-FFF2-40B4-BE49-F238E27FC236}">
                      <a16:creationId xmlns:a16="http://schemas.microsoft.com/office/drawing/2014/main" id="{EBA7723E-8A4E-C897-CDC0-5EF47D5E47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92674" y="6244842"/>
                  <a:ext cx="1983509" cy="12176"/>
                </a:xfrm>
                <a:prstGeom prst="straightConnector1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TextBox 329">
                  <a:extLst>
                    <a:ext uri="{FF2B5EF4-FFF2-40B4-BE49-F238E27FC236}">
                      <a16:creationId xmlns:a16="http://schemas.microsoft.com/office/drawing/2014/main" id="{53FAD047-AE13-C9A7-0615-6FD7F31C368F}"/>
                    </a:ext>
                  </a:extLst>
                </p:cNvPr>
                <p:cNvSpPr txBox="1"/>
                <p:nvPr/>
              </p:nvSpPr>
              <p:spPr>
                <a:xfrm>
                  <a:off x="153296" y="4749664"/>
                  <a:ext cx="77955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1"/>
                      </a:solidFill>
                    </a:rPr>
                    <a:t>In</a:t>
                  </a:r>
                </a:p>
              </p:txBody>
            </p:sp>
            <p:grpSp>
              <p:nvGrpSpPr>
                <p:cNvPr id="352" name="Group 351">
                  <a:extLst>
                    <a:ext uri="{FF2B5EF4-FFF2-40B4-BE49-F238E27FC236}">
                      <a16:creationId xmlns:a16="http://schemas.microsoft.com/office/drawing/2014/main" id="{BAED8B0A-FA96-E5BA-BBE6-1265FCD89455}"/>
                    </a:ext>
                  </a:extLst>
                </p:cNvPr>
                <p:cNvGrpSpPr/>
                <p:nvPr/>
              </p:nvGrpSpPr>
              <p:grpSpPr>
                <a:xfrm>
                  <a:off x="332761" y="4741034"/>
                  <a:ext cx="5944469" cy="1515984"/>
                  <a:chOff x="332761" y="4741034"/>
                  <a:chExt cx="5944469" cy="1515984"/>
                </a:xfrm>
              </p:grpSpPr>
              <p:sp>
                <p:nvSpPr>
                  <p:cNvPr id="317" name="Rectangle 316">
                    <a:extLst>
                      <a:ext uri="{FF2B5EF4-FFF2-40B4-BE49-F238E27FC236}">
                        <a16:creationId xmlns:a16="http://schemas.microsoft.com/office/drawing/2014/main" id="{387F747F-69AC-78AC-AED3-E471F7857108}"/>
                      </a:ext>
                    </a:extLst>
                  </p:cNvPr>
                  <p:cNvSpPr/>
                  <p:nvPr/>
                </p:nvSpPr>
                <p:spPr>
                  <a:xfrm>
                    <a:off x="4086996" y="4999214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Cell</a:t>
                    </a:r>
                  </a:p>
                </p:txBody>
              </p:sp>
              <p:sp>
                <p:nvSpPr>
                  <p:cNvPr id="320" name="Rectangle 319">
                    <a:extLst>
                      <a:ext uri="{FF2B5EF4-FFF2-40B4-BE49-F238E27FC236}">
                        <a16:creationId xmlns:a16="http://schemas.microsoft.com/office/drawing/2014/main" id="{37C5EA91-D8D2-42E8-88FF-785ACE1CFD9C}"/>
                      </a:ext>
                    </a:extLst>
                  </p:cNvPr>
                  <p:cNvSpPr/>
                  <p:nvPr/>
                </p:nvSpPr>
                <p:spPr>
                  <a:xfrm>
                    <a:off x="2124604" y="4939140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CMTN</a:t>
                    </a:r>
                  </a:p>
                </p:txBody>
              </p:sp>
              <p:cxnSp>
                <p:nvCxnSpPr>
                  <p:cNvPr id="321" name="Straight Arrow Connector 320">
                    <a:extLst>
                      <a:ext uri="{FF2B5EF4-FFF2-40B4-BE49-F238E27FC236}">
                        <a16:creationId xmlns:a16="http://schemas.microsoft.com/office/drawing/2014/main" id="{CCC5A80F-C75A-7562-8835-DB221B4BA59C}"/>
                      </a:ext>
                    </a:extLst>
                  </p:cNvPr>
                  <p:cNvCxnSpPr>
                    <a:cxnSpLocks/>
                    <a:stCxn id="320" idx="3"/>
                    <a:endCxn id="326" idx="2"/>
                  </p:cNvCxnSpPr>
                  <p:nvPr/>
                </p:nvCxnSpPr>
                <p:spPr>
                  <a:xfrm>
                    <a:off x="3236351" y="5223047"/>
                    <a:ext cx="759348" cy="4977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2" name="Plus Sign 321">
                    <a:extLst>
                      <a:ext uri="{FF2B5EF4-FFF2-40B4-BE49-F238E27FC236}">
                        <a16:creationId xmlns:a16="http://schemas.microsoft.com/office/drawing/2014/main" id="{2A0BFA72-D142-14AD-7505-48656924F812}"/>
                      </a:ext>
                    </a:extLst>
                  </p:cNvPr>
                  <p:cNvSpPr/>
                  <p:nvPr/>
                </p:nvSpPr>
                <p:spPr>
                  <a:xfrm>
                    <a:off x="3824049" y="5287565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3" name="Minus Sign 322">
                    <a:extLst>
                      <a:ext uri="{FF2B5EF4-FFF2-40B4-BE49-F238E27FC236}">
                        <a16:creationId xmlns:a16="http://schemas.microsoft.com/office/drawing/2014/main" id="{BC54B8F2-6B3E-DCAF-8BC9-52323829020A}"/>
                      </a:ext>
                    </a:extLst>
                  </p:cNvPr>
                  <p:cNvSpPr/>
                  <p:nvPr/>
                </p:nvSpPr>
                <p:spPr>
                  <a:xfrm>
                    <a:off x="3845088" y="5669561"/>
                    <a:ext cx="104717" cy="84142"/>
                  </a:xfrm>
                  <a:prstGeom prst="mathMinus">
                    <a:avLst/>
                  </a:prstGeom>
                  <a:solidFill>
                    <a:srgbClr val="FF000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4" name="Straight Arrow Connector 323">
                    <a:extLst>
                      <a:ext uri="{FF2B5EF4-FFF2-40B4-BE49-F238E27FC236}">
                        <a16:creationId xmlns:a16="http://schemas.microsoft.com/office/drawing/2014/main" id="{5B757656-4E38-53B9-7A2F-F9A1621D6DED}"/>
                      </a:ext>
                    </a:extLst>
                  </p:cNvPr>
                  <p:cNvCxnSpPr>
                    <a:cxnSpLocks/>
                    <a:stCxn id="328" idx="6"/>
                    <a:endCxn id="320" idx="1"/>
                  </p:cNvCxnSpPr>
                  <p:nvPr/>
                </p:nvCxnSpPr>
                <p:spPr>
                  <a:xfrm flipV="1">
                    <a:off x="378481" y="5223047"/>
                    <a:ext cx="1746123" cy="9952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Arrow Connector 326">
                    <a:extLst>
                      <a:ext uri="{FF2B5EF4-FFF2-40B4-BE49-F238E27FC236}">
                        <a16:creationId xmlns:a16="http://schemas.microsoft.com/office/drawing/2014/main" id="{096D557A-D86C-580F-1705-DC70FD388663}"/>
                      </a:ext>
                    </a:extLst>
                  </p:cNvPr>
                  <p:cNvCxnSpPr>
                    <a:cxnSpLocks/>
                    <a:endCxn id="338" idx="3"/>
                  </p:cNvCxnSpPr>
                  <p:nvPr/>
                </p:nvCxnSpPr>
                <p:spPr>
                  <a:xfrm flipV="1">
                    <a:off x="3176183" y="5426782"/>
                    <a:ext cx="835755" cy="818060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Arrow Connector 328">
                    <a:extLst>
                      <a:ext uri="{FF2B5EF4-FFF2-40B4-BE49-F238E27FC236}">
                        <a16:creationId xmlns:a16="http://schemas.microsoft.com/office/drawing/2014/main" id="{3EB52B01-1007-0655-C0BE-2DAC7340355C}"/>
                      </a:ext>
                    </a:extLst>
                  </p:cNvPr>
                  <p:cNvCxnSpPr>
                    <a:cxnSpLocks/>
                    <a:stCxn id="328" idx="4"/>
                  </p:cNvCxnSpPr>
                  <p:nvPr/>
                </p:nvCxnSpPr>
                <p:spPr>
                  <a:xfrm>
                    <a:off x="332761" y="5280431"/>
                    <a:ext cx="859913" cy="976587"/>
                  </a:xfrm>
                  <a:prstGeom prst="straightConnector1">
                    <a:avLst/>
                  </a:prstGeom>
                  <a:ln w="19050"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1" name="TextBox 330">
                    <a:extLst>
                      <a:ext uri="{FF2B5EF4-FFF2-40B4-BE49-F238E27FC236}">
                        <a16:creationId xmlns:a16="http://schemas.microsoft.com/office/drawing/2014/main" id="{4763EE4C-640B-8F69-BE31-9304701DB8BC}"/>
                      </a:ext>
                    </a:extLst>
                  </p:cNvPr>
                  <p:cNvSpPr txBox="1"/>
                  <p:nvPr/>
                </p:nvSpPr>
                <p:spPr>
                  <a:xfrm>
                    <a:off x="5497672" y="4741034"/>
                    <a:ext cx="77955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solidFill>
                          <a:schemeClr val="accent1"/>
                        </a:solidFill>
                      </a:rPr>
                      <a:t>Out</a:t>
                    </a:r>
                  </a:p>
                </p:txBody>
              </p:sp>
              <p:cxnSp>
                <p:nvCxnSpPr>
                  <p:cNvPr id="348" name="Straight Arrow Connector 347">
                    <a:extLst>
                      <a:ext uri="{FF2B5EF4-FFF2-40B4-BE49-F238E27FC236}">
                        <a16:creationId xmlns:a16="http://schemas.microsoft.com/office/drawing/2014/main" id="{07F49439-0247-7C63-371E-B5A01DBDFE31}"/>
                      </a:ext>
                    </a:extLst>
                  </p:cNvPr>
                  <p:cNvCxnSpPr>
                    <a:cxnSpLocks/>
                    <a:stCxn id="317" idx="3"/>
                  </p:cNvCxnSpPr>
                  <p:nvPr/>
                </p:nvCxnSpPr>
                <p:spPr>
                  <a:xfrm flipV="1">
                    <a:off x="5198743" y="5274765"/>
                    <a:ext cx="969572" cy="8356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DECB8E4-A00F-D18D-9C08-E5B180A94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298" y="4539428"/>
            <a:ext cx="209433" cy="20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5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277" grpId="0"/>
      <p:bldP spid="3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Magic.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45517" y="5186451"/>
            <a:ext cx="3501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Neuroplasticity </a:t>
            </a:r>
            <a:r>
              <a:rPr lang="en-US" dirty="0"/>
              <a:t>(LTP/LTD/STDP),</a:t>
            </a:r>
          </a:p>
          <a:p>
            <a:r>
              <a:rPr lang="en-US" dirty="0" err="1"/>
              <a:t>sAHP</a:t>
            </a:r>
            <a:r>
              <a:rPr lang="en-US" dirty="0"/>
              <a:t>, “spike frequency adaptation”</a:t>
            </a:r>
            <a:br>
              <a:rPr lang="en-US" dirty="0"/>
            </a:br>
            <a:r>
              <a:rPr lang="en-US" sz="1800" b="1" dirty="0"/>
              <a:t>Delay &amp; refractory period</a:t>
            </a:r>
            <a:r>
              <a:rPr lang="en-US" sz="1800" dirty="0"/>
              <a:t>, time before can be triggered again.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0A6822-FAA9-2BD9-6B42-895438DC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757859"/>
            <a:ext cx="4089571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AC6348-D2DE-5100-5AEF-62C8026C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4639216"/>
            <a:ext cx="4089571" cy="2057400"/>
          </a:xfrm>
          <a:prstGeom prst="rect">
            <a:avLst/>
          </a:prstGeom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B4853202-FB6F-64B8-8A40-2C3595E52BEC}"/>
              </a:ext>
            </a:extLst>
          </p:cNvPr>
          <p:cNvGrpSpPr/>
          <p:nvPr/>
        </p:nvGrpSpPr>
        <p:grpSpPr>
          <a:xfrm>
            <a:off x="239765" y="1222069"/>
            <a:ext cx="3160792" cy="1903055"/>
            <a:chOff x="239765" y="1222069"/>
            <a:chExt cx="3160792" cy="190305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99357D-5FDD-787F-5D7B-9B6F4EDF180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7B84B90-2937-F316-1ADF-057C700A88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765" y="1830814"/>
              <a:ext cx="971853" cy="129431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1B706FB7-0AA1-C773-D497-D76B14ECC6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867D5F2-55B7-B02D-3E0A-220D450ED570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73242" cy="126606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Plus Sign 12">
              <a:extLst>
                <a:ext uri="{FF2B5EF4-FFF2-40B4-BE49-F238E27FC236}">
                  <a16:creationId xmlns:a16="http://schemas.microsoft.com/office/drawing/2014/main" id="{59DC08AC-37D7-BBE5-4E3E-29931980C7BE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lus Sign 13">
              <a:extLst>
                <a:ext uri="{FF2B5EF4-FFF2-40B4-BE49-F238E27FC236}">
                  <a16:creationId xmlns:a16="http://schemas.microsoft.com/office/drawing/2014/main" id="{73A0D3BF-5DC0-21B6-1ABC-812EAA835669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75D4A9C-0B15-24F2-E306-BB79969DC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146882" y="81432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(CMNT)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7EA9DF-8F9A-CFCE-FA90-9FE08739B3DB}"/>
              </a:ext>
            </a:extLst>
          </p:cNvPr>
          <p:cNvSpPr txBox="1"/>
          <p:nvPr/>
        </p:nvSpPr>
        <p:spPr>
          <a:xfrm>
            <a:off x="80166" y="5514398"/>
            <a:ext cx="36449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Magic? </a:t>
            </a:r>
            <a:r>
              <a:rPr lang="en-US" sz="2800" dirty="0">
                <a:solidFill>
                  <a:srgbClr val="FF0000"/>
                </a:solidFill>
              </a:rPr>
              <a:t>Music!</a:t>
            </a:r>
          </a:p>
          <a:p>
            <a:r>
              <a:rPr lang="en-US" sz="2800" dirty="0">
                <a:solidFill>
                  <a:srgbClr val="FF0000"/>
                </a:solidFill>
              </a:rPr>
              <a:t>Again, timing is the key;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3800330" y="888563"/>
            <a:ext cx="3501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CMTN can either be slow GEN or slow INV depending on plasticity level: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D3D3938C-08F1-EB4B-B6A6-718C42D99AF6}"/>
              </a:ext>
            </a:extLst>
          </p:cNvPr>
          <p:cNvGrpSpPr/>
          <p:nvPr/>
        </p:nvGrpSpPr>
        <p:grpSpPr>
          <a:xfrm>
            <a:off x="239765" y="2516379"/>
            <a:ext cx="3206153" cy="892652"/>
            <a:chOff x="214656" y="1222069"/>
            <a:chExt cx="3206153" cy="892652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BEA44249-1DE5-E786-7880-69C621880981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1A752C62-96AC-7DB3-C88B-ABD04DDED71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1830814"/>
              <a:ext cx="99696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ctor: Elbow 171">
              <a:extLst>
                <a:ext uri="{FF2B5EF4-FFF2-40B4-BE49-F238E27FC236}">
                  <a16:creationId xmlns:a16="http://schemas.microsoft.com/office/drawing/2014/main" id="{544D8613-A044-C83D-2A68-5EDE407F89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8FA945CE-DFE8-5DD1-848E-257F73B17167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9349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Plus Sign 173">
              <a:extLst>
                <a:ext uri="{FF2B5EF4-FFF2-40B4-BE49-F238E27FC236}">
                  <a16:creationId xmlns:a16="http://schemas.microsoft.com/office/drawing/2014/main" id="{9C34F4FA-AFAD-A293-406B-AE6978D8ACD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Plus Sign 174">
              <a:extLst>
                <a:ext uri="{FF2B5EF4-FFF2-40B4-BE49-F238E27FC236}">
                  <a16:creationId xmlns:a16="http://schemas.microsoft.com/office/drawing/2014/main" id="{44B8AA72-1CBE-636D-6467-C8D7D9D2429E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6BE2CB2-22CB-7358-2969-CC50F9325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33BFABB1-D36F-D7A0-8F4F-17C798493F3C}"/>
              </a:ext>
            </a:extLst>
          </p:cNvPr>
          <p:cNvGrpSpPr/>
          <p:nvPr/>
        </p:nvGrpSpPr>
        <p:grpSpPr>
          <a:xfrm>
            <a:off x="239765" y="3014511"/>
            <a:ext cx="3160792" cy="1758674"/>
            <a:chOff x="214656" y="356047"/>
            <a:chExt cx="3160792" cy="1758674"/>
          </a:xfrm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6826FBA-F857-6E58-B200-B43FEF82C39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1E36FAE5-3527-91E6-D8EC-A04A6A989042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466660"/>
              <a:ext cx="996962" cy="136415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ctor: Elbow 180">
              <a:extLst>
                <a:ext uri="{FF2B5EF4-FFF2-40B4-BE49-F238E27FC236}">
                  <a16:creationId xmlns:a16="http://schemas.microsoft.com/office/drawing/2014/main" id="{E68D62F2-289F-0267-58C8-29ACFEA64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38CCBE9D-C7CE-9EA5-47D5-D37D344800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7315" y="356047"/>
              <a:ext cx="948133" cy="13212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Plus Sign 182">
              <a:extLst>
                <a:ext uri="{FF2B5EF4-FFF2-40B4-BE49-F238E27FC236}">
                  <a16:creationId xmlns:a16="http://schemas.microsoft.com/office/drawing/2014/main" id="{EEE1EB33-F8D4-17E9-D948-39BCB55CE59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Plus Sign 183">
              <a:extLst>
                <a:ext uri="{FF2B5EF4-FFF2-40B4-BE49-F238E27FC236}">
                  <a16:creationId xmlns:a16="http://schemas.microsoft.com/office/drawing/2014/main" id="{F067C945-B63B-4072-743B-12BBE9AFEE58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EFA6B480-A379-6B3B-C938-A1D8EA3DD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46882" y="3080074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3426844" y="2934632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2100" y="253705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3392789" y="254114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B5214A-A415-6211-903D-956ACEDC7F8D}"/>
              </a:ext>
            </a:extLst>
          </p:cNvPr>
          <p:cNvSpPr/>
          <p:nvPr/>
        </p:nvSpPr>
        <p:spPr>
          <a:xfrm>
            <a:off x="1125376" y="1720047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6E891C-1237-D49E-AC3B-629E327998CC}"/>
              </a:ext>
            </a:extLst>
          </p:cNvPr>
          <p:cNvSpPr/>
          <p:nvPr/>
        </p:nvSpPr>
        <p:spPr>
          <a:xfrm>
            <a:off x="1119191" y="1501825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04A084-88B1-9712-850D-1847A7E9A277}"/>
              </a:ext>
            </a:extLst>
          </p:cNvPr>
          <p:cNvSpPr/>
          <p:nvPr/>
        </p:nvSpPr>
        <p:spPr>
          <a:xfrm>
            <a:off x="1153613" y="3053202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6B1A7-D4D1-35FF-A9F9-7EED90400008}"/>
              </a:ext>
            </a:extLst>
          </p:cNvPr>
          <p:cNvSpPr/>
          <p:nvPr/>
        </p:nvSpPr>
        <p:spPr>
          <a:xfrm>
            <a:off x="1147428" y="283498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C1E09E-D485-EB3E-8B5B-F26B3C077BA5}"/>
              </a:ext>
            </a:extLst>
          </p:cNvPr>
          <p:cNvSpPr/>
          <p:nvPr/>
        </p:nvSpPr>
        <p:spPr>
          <a:xfrm>
            <a:off x="1147805" y="442761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EB5714-ED52-0AE9-AA97-0C64A36AE026}"/>
              </a:ext>
            </a:extLst>
          </p:cNvPr>
          <p:cNvSpPr/>
          <p:nvPr/>
        </p:nvSpPr>
        <p:spPr>
          <a:xfrm>
            <a:off x="1141620" y="4209388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85EB97-E1EA-9220-4840-8C1C1EC12711}"/>
              </a:ext>
            </a:extLst>
          </p:cNvPr>
          <p:cNvSpPr txBox="1"/>
          <p:nvPr/>
        </p:nvSpPr>
        <p:spPr>
          <a:xfrm>
            <a:off x="4172255" y="1998189"/>
            <a:ext cx="285697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1) </a:t>
            </a:r>
            <a:r>
              <a:rPr lang="en-US" sz="1200" b="1" dirty="0">
                <a:solidFill>
                  <a:srgbClr val="FF0000"/>
                </a:solidFill>
              </a:rPr>
              <a:t>GEN</a:t>
            </a:r>
            <a:r>
              <a:rPr lang="en-US" sz="1200" b="1" dirty="0"/>
              <a:t> when delay ~= refractory period </a:t>
            </a:r>
            <a:r>
              <a:rPr lang="en-US" sz="1200" dirty="0"/>
              <a:t>and #1 is prioritized per Hebbian synaptic learning rule (</a:t>
            </a:r>
            <a:r>
              <a:rPr lang="en-US" sz="1200" dirty="0">
                <a:hlinkClick r:id="rId5"/>
              </a:rPr>
              <a:t>STDP</a:t>
            </a:r>
            <a:r>
              <a:rPr lang="en-US" sz="1200" dirty="0"/>
              <a:t>), meaning as we start generation we ignore #2 for the delay period. Note that GEN must be stopped at some point (‘-’ not shown for simplicity);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6EBF12-C713-7E50-C05A-D4AA3721E2E9}"/>
              </a:ext>
            </a:extLst>
          </p:cNvPr>
          <p:cNvSpPr txBox="1"/>
          <p:nvPr/>
        </p:nvSpPr>
        <p:spPr>
          <a:xfrm>
            <a:off x="4172255" y="3488891"/>
            <a:ext cx="2856974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2) </a:t>
            </a:r>
            <a:r>
              <a:rPr lang="en-US" sz="1200" b="1" dirty="0">
                <a:solidFill>
                  <a:srgbClr val="FF0000"/>
                </a:solidFill>
              </a:rPr>
              <a:t>INV</a:t>
            </a:r>
            <a:r>
              <a:rPr lang="en-US" sz="1200" b="1" dirty="0"/>
              <a:t> when delay &gt;&gt; refractory period </a:t>
            </a:r>
            <a:r>
              <a:rPr lang="en-US" sz="1200" dirty="0"/>
              <a:t>and</a:t>
            </a:r>
            <a:r>
              <a:rPr lang="en-US" sz="1200" b="1" dirty="0"/>
              <a:t> </a:t>
            </a:r>
            <a:r>
              <a:rPr lang="en-US" sz="1200" dirty="0"/>
              <a:t>#2 is prioritized per Hebbian synaptic learning rule (</a:t>
            </a:r>
            <a:r>
              <a:rPr lang="en-US" sz="1200" dirty="0">
                <a:hlinkClick r:id="rId5"/>
              </a:rPr>
              <a:t>STDP</a:t>
            </a:r>
            <a:r>
              <a:rPr lang="en-US" sz="1200" dirty="0"/>
              <a:t>), meaning we’re restarting generation again and again, ignoring #1 for the delay period;</a:t>
            </a:r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253A3B-3E8D-EC36-F644-4C37A8BE40FB}"/>
              </a:ext>
            </a:extLst>
          </p:cNvPr>
          <p:cNvGrpSpPr/>
          <p:nvPr/>
        </p:nvGrpSpPr>
        <p:grpSpPr>
          <a:xfrm>
            <a:off x="3346334" y="2834034"/>
            <a:ext cx="775099" cy="244703"/>
            <a:chOff x="4599659" y="1567190"/>
            <a:chExt cx="2194034" cy="693450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07A8F10-8E7E-7FB1-5D78-10A5A7B9F73F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5998826" y="1976733"/>
              <a:ext cx="794867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F8B9F5E-FC0A-2AEF-D010-BD5B9595048E}"/>
                </a:ext>
              </a:extLst>
            </p:cNvPr>
            <p:cNvSpPr/>
            <p:nvPr/>
          </p:nvSpPr>
          <p:spPr>
            <a:xfrm>
              <a:off x="4887079" y="169282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Cell</a:t>
              </a:r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107F4D94-87EA-62BA-9D33-AF6385DE48B6}"/>
                </a:ext>
              </a:extLst>
            </p:cNvPr>
            <p:cNvSpPr/>
            <p:nvPr/>
          </p:nvSpPr>
          <p:spPr>
            <a:xfrm>
              <a:off x="4795639" y="210754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>
              <a:extLst>
                <a:ext uri="{FF2B5EF4-FFF2-40B4-BE49-F238E27FC236}">
                  <a16:creationId xmlns:a16="http://schemas.microsoft.com/office/drawing/2014/main" id="{F85197C9-233D-C2D0-ED12-8EF5819B10D1}"/>
                </a:ext>
              </a:extLst>
            </p:cNvPr>
            <p:cNvSpPr/>
            <p:nvPr/>
          </p:nvSpPr>
          <p:spPr>
            <a:xfrm>
              <a:off x="4802671" y="1935926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Plus Sign 26">
              <a:extLst>
                <a:ext uri="{FF2B5EF4-FFF2-40B4-BE49-F238E27FC236}">
                  <a16:creationId xmlns:a16="http://schemas.microsoft.com/office/drawing/2014/main" id="{747FA1FD-554C-ADFD-0051-E8368D0B0C7F}"/>
                </a:ext>
              </a:extLst>
            </p:cNvPr>
            <p:cNvSpPr/>
            <p:nvPr/>
          </p:nvSpPr>
          <p:spPr>
            <a:xfrm>
              <a:off x="4602462" y="15671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Plus Sign 27">
              <a:extLst>
                <a:ext uri="{FF2B5EF4-FFF2-40B4-BE49-F238E27FC236}">
                  <a16:creationId xmlns:a16="http://schemas.microsoft.com/office/drawing/2014/main" id="{018A0A84-2491-8BD4-9808-A31EE894E311}"/>
                </a:ext>
              </a:extLst>
            </p:cNvPr>
            <p:cNvSpPr/>
            <p:nvPr/>
          </p:nvSpPr>
          <p:spPr>
            <a:xfrm>
              <a:off x="4599659" y="181075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lus Sign 28">
              <a:extLst>
                <a:ext uri="{FF2B5EF4-FFF2-40B4-BE49-F238E27FC236}">
                  <a16:creationId xmlns:a16="http://schemas.microsoft.com/office/drawing/2014/main" id="{3CEF9313-7E51-8BB5-2B7E-F5D774F6CB32}"/>
                </a:ext>
              </a:extLst>
            </p:cNvPr>
            <p:cNvSpPr/>
            <p:nvPr/>
          </p:nvSpPr>
          <p:spPr>
            <a:xfrm>
              <a:off x="4602462" y="2069888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C637CA9F-7DE4-640E-DC01-64754AB0A931}"/>
                </a:ext>
              </a:extLst>
            </p:cNvPr>
            <p:cNvSpPr/>
            <p:nvPr/>
          </p:nvSpPr>
          <p:spPr>
            <a:xfrm>
              <a:off x="4793559" y="17754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284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 honest. Be humble. Be bold.</a:t>
            </a:r>
            <a:r>
              <a:rPr lang="en-US" dirty="0"/>
              <a:t> AI and beyond.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endParaRPr lang="en-US" b="0" i="0" dirty="0">
              <a:solidFill>
                <a:srgbClr val="202122"/>
              </a:solidFill>
              <a:effectLst/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r>
              <a:rPr lang="el-GR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Γνῶθι σεαυτόν</a:t>
            </a:r>
            <a:r>
              <a:rPr lang="ru-RU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/ 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Know thyself</a:t>
            </a: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5803B-CD84-6748-A600-5360B4325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3" y="681036"/>
            <a:ext cx="3298615" cy="417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FEDF1C-A8FB-4D28-88D1-16200DAD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9" y="3803004"/>
            <a:ext cx="9507794" cy="30319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A14346-CA43-3252-630F-2B8E051F352D}"/>
              </a:ext>
            </a:extLst>
          </p:cNvPr>
          <p:cNvSpPr txBox="1"/>
          <p:nvPr/>
        </p:nvSpPr>
        <p:spPr>
          <a:xfrm>
            <a:off x="438238" y="5823506"/>
            <a:ext cx="1499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solidFill>
                  <a:srgbClr val="FF0000"/>
                </a:solidFill>
              </a:rPr>
              <a:t>MLP/RNN</a:t>
            </a:r>
          </a:p>
        </p:txBody>
      </p:sp>
    </p:spTree>
    <p:extLst>
      <p:ext uri="{BB962C8B-B14F-4D97-AF65-F5344CB8AC3E}">
        <p14:creationId xmlns:p14="http://schemas.microsoft.com/office/powerpoint/2010/main" val="267509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Final.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99357D-5FDD-787F-5D7B-9B6F4EDF180B}"/>
              </a:ext>
            </a:extLst>
          </p:cNvPr>
          <p:cNvSpPr/>
          <p:nvPr/>
        </p:nvSpPr>
        <p:spPr>
          <a:xfrm>
            <a:off x="3612928" y="2430302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B84B90-2937-F316-1ADF-057C700A884E}"/>
              </a:ext>
            </a:extLst>
          </p:cNvPr>
          <p:cNvCxnSpPr>
            <a:cxnSpLocks/>
            <a:stCxn id="192" idx="6"/>
          </p:cNvCxnSpPr>
          <p:nvPr/>
        </p:nvCxnSpPr>
        <p:spPr>
          <a:xfrm flipV="1">
            <a:off x="1145939" y="2521513"/>
            <a:ext cx="2466989" cy="15205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67D5F2-55B7-B02D-3E0A-220D450ED570}"/>
              </a:ext>
            </a:extLst>
          </p:cNvPr>
          <p:cNvCxnSpPr>
            <a:cxnSpLocks/>
            <a:stCxn id="7" idx="3"/>
            <a:endCxn id="200" idx="2"/>
          </p:cNvCxnSpPr>
          <p:nvPr/>
        </p:nvCxnSpPr>
        <p:spPr>
          <a:xfrm>
            <a:off x="4820839" y="2714209"/>
            <a:ext cx="2343220" cy="142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lus Sign 12">
            <a:extLst>
              <a:ext uri="{FF2B5EF4-FFF2-40B4-BE49-F238E27FC236}">
                <a16:creationId xmlns:a16="http://schemas.microsoft.com/office/drawing/2014/main" id="{59DC08AC-37D7-BBE5-4E3E-29931980C7BE}"/>
              </a:ext>
            </a:extLst>
          </p:cNvPr>
          <p:cNvSpPr/>
          <p:nvPr/>
        </p:nvSpPr>
        <p:spPr>
          <a:xfrm>
            <a:off x="3454911" y="2419324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244536" y="84427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8237488" y="1028943"/>
            <a:ext cx="3572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Tracker</a:t>
            </a:r>
            <a:r>
              <a:rPr lang="en-US" dirty="0"/>
              <a:t>, see slides #13 &amp; 16</a:t>
            </a:r>
          </a:p>
          <a:p>
            <a:r>
              <a:rPr lang="en-US" dirty="0"/>
              <a:t>works the same way, but </a:t>
            </a:r>
            <a:r>
              <a:rPr lang="en-US" b="1" dirty="0"/>
              <a:t>speed </a:t>
            </a:r>
            <a:r>
              <a:rPr lang="en-US" dirty="0"/>
              <a:t>as slow as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Phase</a:t>
            </a:r>
            <a:r>
              <a:rPr lang="en-US" dirty="0"/>
              <a:t> can be balanced as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dual-part of the </a:t>
            </a:r>
            <a:r>
              <a:rPr lang="en-US" b="1" dirty="0"/>
              <a:t>tracker </a:t>
            </a:r>
            <a:r>
              <a:rPr lang="en-US" dirty="0"/>
              <a:t>is tuned to its own incoming </a:t>
            </a:r>
            <a:r>
              <a:rPr lang="en-US" dirty="0">
                <a:solidFill>
                  <a:srgbClr val="FF0000"/>
                </a:solidFill>
              </a:rPr>
              <a:t>frequency</a:t>
            </a:r>
            <a:r>
              <a:rPr lang="en-US" dirty="0"/>
              <a:t>/tune and generating two pairs of stable output frequencies, one for positive income and another for negative, absence of income.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BEA44249-1DE5-E786-7880-69C621880981}"/>
              </a:ext>
            </a:extLst>
          </p:cNvPr>
          <p:cNvSpPr/>
          <p:nvPr/>
        </p:nvSpPr>
        <p:spPr>
          <a:xfrm>
            <a:off x="3645823" y="3765695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1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1A752C62-96AC-7DB3-C88B-ABD04DDED718}"/>
              </a:ext>
            </a:extLst>
          </p:cNvPr>
          <p:cNvCxnSpPr>
            <a:cxnSpLocks/>
            <a:stCxn id="192" idx="6"/>
            <a:endCxn id="170" idx="1"/>
          </p:cNvCxnSpPr>
          <p:nvPr/>
        </p:nvCxnSpPr>
        <p:spPr>
          <a:xfrm>
            <a:off x="1145939" y="4042058"/>
            <a:ext cx="2499884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8FA945CE-DFE8-5DD1-848E-257F73B17167}"/>
              </a:ext>
            </a:extLst>
          </p:cNvPr>
          <p:cNvCxnSpPr>
            <a:cxnSpLocks/>
            <a:stCxn id="170" idx="3"/>
            <a:endCxn id="193" idx="2"/>
          </p:cNvCxnSpPr>
          <p:nvPr/>
        </p:nvCxnSpPr>
        <p:spPr>
          <a:xfrm flipV="1">
            <a:off x="4853734" y="4042058"/>
            <a:ext cx="2356045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26826FBA-F857-6E58-B200-B43FEF82C39B}"/>
              </a:ext>
            </a:extLst>
          </p:cNvPr>
          <p:cNvSpPr/>
          <p:nvPr/>
        </p:nvSpPr>
        <p:spPr>
          <a:xfrm>
            <a:off x="3638037" y="5088766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2</a:t>
            </a: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1E36FAE5-3527-91E6-D8EC-A04A6A989042}"/>
              </a:ext>
            </a:extLst>
          </p:cNvPr>
          <p:cNvCxnSpPr>
            <a:cxnSpLocks/>
            <a:stCxn id="192" idx="5"/>
          </p:cNvCxnSpPr>
          <p:nvPr/>
        </p:nvCxnSpPr>
        <p:spPr>
          <a:xfrm>
            <a:off x="1132548" y="4075597"/>
            <a:ext cx="2505489" cy="1297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38CCBE9D-C7CE-9EA5-47D5-D37D344800B8}"/>
              </a:ext>
            </a:extLst>
          </p:cNvPr>
          <p:cNvCxnSpPr>
            <a:cxnSpLocks/>
            <a:stCxn id="179" idx="3"/>
            <a:endCxn id="200" idx="3"/>
          </p:cNvCxnSpPr>
          <p:nvPr/>
        </p:nvCxnSpPr>
        <p:spPr>
          <a:xfrm flipV="1">
            <a:off x="4845948" y="2762012"/>
            <a:ext cx="2331502" cy="26106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05449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720977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932328" y="343778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6683295" y="4255492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3" name="Minus Sign 2">
            <a:extLst>
              <a:ext uri="{FF2B5EF4-FFF2-40B4-BE49-F238E27FC236}">
                <a16:creationId xmlns:a16="http://schemas.microsoft.com/office/drawing/2014/main" id="{893A6EA9-59FF-C988-6EDB-D1920D677B50}"/>
              </a:ext>
            </a:extLst>
          </p:cNvPr>
          <p:cNvSpPr/>
          <p:nvPr/>
        </p:nvSpPr>
        <p:spPr>
          <a:xfrm>
            <a:off x="3490189" y="2827636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884A519-46B6-A9B0-D57C-9EEC1BE91F52}"/>
              </a:ext>
            </a:extLst>
          </p:cNvPr>
          <p:cNvCxnSpPr>
            <a:cxnSpLocks/>
            <a:stCxn id="170" idx="3"/>
            <a:endCxn id="7" idx="1"/>
          </p:cNvCxnSpPr>
          <p:nvPr/>
        </p:nvCxnSpPr>
        <p:spPr>
          <a:xfrm flipH="1" flipV="1">
            <a:off x="3612928" y="2714209"/>
            <a:ext cx="1240806" cy="1335393"/>
          </a:xfrm>
          <a:prstGeom prst="bentConnector5">
            <a:avLst>
              <a:gd name="adj1" fmla="val -18424"/>
              <a:gd name="adj2" fmla="val 50000"/>
              <a:gd name="adj3" fmla="val 118424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Flowchart: Connector 199">
            <a:extLst>
              <a:ext uri="{FF2B5EF4-FFF2-40B4-BE49-F238E27FC236}">
                <a16:creationId xmlns:a16="http://schemas.microsoft.com/office/drawing/2014/main" id="{806D8E4B-A58C-4A91-1146-49C680BC4D81}"/>
              </a:ext>
            </a:extLst>
          </p:cNvPr>
          <p:cNvSpPr/>
          <p:nvPr/>
        </p:nvSpPr>
        <p:spPr>
          <a:xfrm>
            <a:off x="7164059" y="2681040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0DF68305-BD68-6372-1DDE-98A51F131B9C}"/>
              </a:ext>
            </a:extLst>
          </p:cNvPr>
          <p:cNvSpPr/>
          <p:nvPr/>
        </p:nvSpPr>
        <p:spPr>
          <a:xfrm>
            <a:off x="3638037" y="111643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 2</a:t>
            </a:r>
          </a:p>
        </p:txBody>
      </p:sp>
      <p:cxnSp>
        <p:nvCxnSpPr>
          <p:cNvPr id="205" name="Connector: Elbow 204">
            <a:extLst>
              <a:ext uri="{FF2B5EF4-FFF2-40B4-BE49-F238E27FC236}">
                <a16:creationId xmlns:a16="http://schemas.microsoft.com/office/drawing/2014/main" id="{7579EED8-8CA0-7D96-F512-31B995AF1025}"/>
              </a:ext>
            </a:extLst>
          </p:cNvPr>
          <p:cNvCxnSpPr>
            <a:cxnSpLocks/>
            <a:stCxn id="179" idx="3"/>
            <a:endCxn id="204" idx="1"/>
          </p:cNvCxnSpPr>
          <p:nvPr/>
        </p:nvCxnSpPr>
        <p:spPr>
          <a:xfrm flipH="1" flipV="1">
            <a:off x="3638037" y="1400340"/>
            <a:ext cx="1207911" cy="3972333"/>
          </a:xfrm>
          <a:prstGeom prst="bentConnector5">
            <a:avLst>
              <a:gd name="adj1" fmla="val -47801"/>
              <a:gd name="adj2" fmla="val 42050"/>
              <a:gd name="adj3" fmla="val 167701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FE7CE5F4-F3B6-DD43-3463-189A977491C5}"/>
              </a:ext>
            </a:extLst>
          </p:cNvPr>
          <p:cNvCxnSpPr>
            <a:cxnSpLocks/>
            <a:stCxn id="192" idx="7"/>
          </p:cNvCxnSpPr>
          <p:nvPr/>
        </p:nvCxnSpPr>
        <p:spPr>
          <a:xfrm flipV="1">
            <a:off x="1132548" y="1193194"/>
            <a:ext cx="2488166" cy="28153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Plus Sign 213">
            <a:extLst>
              <a:ext uri="{FF2B5EF4-FFF2-40B4-BE49-F238E27FC236}">
                <a16:creationId xmlns:a16="http://schemas.microsoft.com/office/drawing/2014/main" id="{8E9DD6C8-6D81-0136-2317-6EC985B4D4FA}"/>
              </a:ext>
            </a:extLst>
          </p:cNvPr>
          <p:cNvSpPr/>
          <p:nvPr/>
        </p:nvSpPr>
        <p:spPr>
          <a:xfrm>
            <a:off x="3432914" y="1096437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Minus Sign 214">
            <a:extLst>
              <a:ext uri="{FF2B5EF4-FFF2-40B4-BE49-F238E27FC236}">
                <a16:creationId xmlns:a16="http://schemas.microsoft.com/office/drawing/2014/main" id="{B4460FB9-C97F-4724-BFD2-CE68A2B7311A}"/>
              </a:ext>
            </a:extLst>
          </p:cNvPr>
          <p:cNvSpPr/>
          <p:nvPr/>
        </p:nvSpPr>
        <p:spPr>
          <a:xfrm>
            <a:off x="3458768" y="1490604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4F1A7EAD-A5F6-3847-56B3-D3D6E17BA8FA}"/>
              </a:ext>
            </a:extLst>
          </p:cNvPr>
          <p:cNvCxnSpPr>
            <a:cxnSpLocks/>
            <a:stCxn id="204" idx="3"/>
            <a:endCxn id="193" idx="1"/>
          </p:cNvCxnSpPr>
          <p:nvPr/>
        </p:nvCxnSpPr>
        <p:spPr>
          <a:xfrm>
            <a:off x="4845948" y="1400340"/>
            <a:ext cx="2377222" cy="26081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86CF0E13-9FF6-E978-A84B-DD20D2EE701C}"/>
              </a:ext>
            </a:extLst>
          </p:cNvPr>
          <p:cNvSpPr txBox="1"/>
          <p:nvPr/>
        </p:nvSpPr>
        <p:spPr>
          <a:xfrm>
            <a:off x="6685431" y="223073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1F47F74-8407-96CC-E57B-434F4C6BCCE7}"/>
              </a:ext>
            </a:extLst>
          </p:cNvPr>
          <p:cNvSpPr/>
          <p:nvPr/>
        </p:nvSpPr>
        <p:spPr>
          <a:xfrm>
            <a:off x="3638037" y="623234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2</a:t>
            </a: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D24FDB1A-A434-2DBD-E2B7-5609FDC17141}"/>
              </a:ext>
            </a:extLst>
          </p:cNvPr>
          <p:cNvCxnSpPr>
            <a:cxnSpLocks/>
            <a:stCxn id="192" idx="5"/>
            <a:endCxn id="230" idx="1"/>
          </p:cNvCxnSpPr>
          <p:nvPr/>
        </p:nvCxnSpPr>
        <p:spPr>
          <a:xfrm>
            <a:off x="1132548" y="4075597"/>
            <a:ext cx="2505489" cy="24406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6FC440C4-3793-F73F-8BFE-EBFA2596776A}"/>
              </a:ext>
            </a:extLst>
          </p:cNvPr>
          <p:cNvCxnSpPr>
            <a:cxnSpLocks/>
            <a:stCxn id="230" idx="3"/>
            <a:endCxn id="200" idx="3"/>
          </p:cNvCxnSpPr>
          <p:nvPr/>
        </p:nvCxnSpPr>
        <p:spPr>
          <a:xfrm flipV="1">
            <a:off x="4845948" y="2762012"/>
            <a:ext cx="2331502" cy="37542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TextBox 240">
            <a:extLst>
              <a:ext uri="{FF2B5EF4-FFF2-40B4-BE49-F238E27FC236}">
                <a16:creationId xmlns:a16="http://schemas.microsoft.com/office/drawing/2014/main" id="{ADEE80E6-A193-103E-1F65-F9D29DC825B5}"/>
              </a:ext>
            </a:extLst>
          </p:cNvPr>
          <p:cNvSpPr txBox="1"/>
          <p:nvPr/>
        </p:nvSpPr>
        <p:spPr>
          <a:xfrm>
            <a:off x="8290976" y="5869919"/>
            <a:ext cx="3901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But how do we know what’s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  <a:r>
              <a:rPr lang="en-US" dirty="0"/>
              <a:t>? </a:t>
            </a:r>
          </a:p>
          <a:p>
            <a:r>
              <a:rPr lang="en-US" dirty="0"/>
              <a:t>Get back to slides #12-14 and rethink it.</a:t>
            </a:r>
          </a:p>
        </p:txBody>
      </p:sp>
    </p:spTree>
    <p:extLst>
      <p:ext uri="{BB962C8B-B14F-4D97-AF65-F5344CB8AC3E}">
        <p14:creationId xmlns:p14="http://schemas.microsoft.com/office/powerpoint/2010/main" val="15019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204" grpId="0" animBg="1"/>
      <p:bldP spid="214" grpId="0" animBg="1"/>
      <p:bldP spid="215" grpId="0" animBg="1"/>
      <p:bldP spid="230" grpId="0" animBg="1"/>
      <p:bldP spid="24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Requirements.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ADEE80E6-A193-103E-1F65-F9D29DC825B5}"/>
              </a:ext>
            </a:extLst>
          </p:cNvPr>
          <p:cNvSpPr txBox="1"/>
          <p:nvPr/>
        </p:nvSpPr>
        <p:spPr>
          <a:xfrm>
            <a:off x="235975" y="909147"/>
            <a:ext cx="7656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But how do we know what’s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  <a:r>
              <a:rPr lang="en-US" dirty="0"/>
              <a:t>? Get back to slides #12-14 and rethink 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06A21-CBFF-C493-0703-97F27637B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701" y="906053"/>
            <a:ext cx="3796218" cy="18729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92C838-9F21-A5D6-FE30-F0EB488CCE07}"/>
              </a:ext>
            </a:extLst>
          </p:cNvPr>
          <p:cNvSpPr/>
          <p:nvPr/>
        </p:nvSpPr>
        <p:spPr>
          <a:xfrm>
            <a:off x="809487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8E39AD-F416-D513-90A0-D32EB6E3A3E6}"/>
              </a:ext>
            </a:extLst>
          </p:cNvPr>
          <p:cNvSpPr/>
          <p:nvPr/>
        </p:nvSpPr>
        <p:spPr>
          <a:xfrm>
            <a:off x="998001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E6B3F9-EAFF-3AC5-3B26-CA7C13A7D8A0}"/>
              </a:ext>
            </a:extLst>
          </p:cNvPr>
          <p:cNvSpPr/>
          <p:nvPr/>
        </p:nvSpPr>
        <p:spPr>
          <a:xfrm>
            <a:off x="432459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6A982-3D8A-F5E8-3B56-A677E9C273E5}"/>
              </a:ext>
            </a:extLst>
          </p:cNvPr>
          <p:cNvSpPr/>
          <p:nvPr/>
        </p:nvSpPr>
        <p:spPr>
          <a:xfrm>
            <a:off x="620973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8FA77A-4979-392B-E697-44658E8B16A8}"/>
              </a:ext>
            </a:extLst>
          </p:cNvPr>
          <p:cNvSpPr/>
          <p:nvPr/>
        </p:nvSpPr>
        <p:spPr>
          <a:xfrm>
            <a:off x="243945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7FACC-01AE-C2F8-40A9-3208D67C3B1A}"/>
              </a:ext>
            </a:extLst>
          </p:cNvPr>
          <p:cNvSpPr/>
          <p:nvPr/>
        </p:nvSpPr>
        <p:spPr>
          <a:xfrm>
            <a:off x="55431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97323F-B491-2926-2639-303D1BD8787D}"/>
              </a:ext>
            </a:extLst>
          </p:cNvPr>
          <p:cNvSpPr/>
          <p:nvPr/>
        </p:nvSpPr>
        <p:spPr>
          <a:xfrm>
            <a:off x="809487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F6F2AC-5E45-A60A-6982-F7F2EAEFF77B}"/>
              </a:ext>
            </a:extLst>
          </p:cNvPr>
          <p:cNvSpPr/>
          <p:nvPr/>
        </p:nvSpPr>
        <p:spPr>
          <a:xfrm>
            <a:off x="998001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8C5584-AD78-F4F2-81BF-13EE978556B2}"/>
              </a:ext>
            </a:extLst>
          </p:cNvPr>
          <p:cNvSpPr/>
          <p:nvPr/>
        </p:nvSpPr>
        <p:spPr>
          <a:xfrm>
            <a:off x="432459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FBA0F5-39A2-6E2A-D029-4663BD7B6757}"/>
              </a:ext>
            </a:extLst>
          </p:cNvPr>
          <p:cNvSpPr/>
          <p:nvPr/>
        </p:nvSpPr>
        <p:spPr>
          <a:xfrm>
            <a:off x="620973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54F1D5-5E8F-F5DC-B2B8-635EA01D7C74}"/>
              </a:ext>
            </a:extLst>
          </p:cNvPr>
          <p:cNvSpPr/>
          <p:nvPr/>
        </p:nvSpPr>
        <p:spPr>
          <a:xfrm>
            <a:off x="243945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2AC9C5-60B9-3037-BC8C-CAB26949792D}"/>
              </a:ext>
            </a:extLst>
          </p:cNvPr>
          <p:cNvSpPr/>
          <p:nvPr/>
        </p:nvSpPr>
        <p:spPr>
          <a:xfrm>
            <a:off x="55431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763F5D-6D44-564A-C305-97A196AAA8A0}"/>
              </a:ext>
            </a:extLst>
          </p:cNvPr>
          <p:cNvSpPr/>
          <p:nvPr/>
        </p:nvSpPr>
        <p:spPr>
          <a:xfrm>
            <a:off x="275771" y="3541486"/>
            <a:ext cx="11558210" cy="2273904"/>
          </a:xfrm>
          <a:custGeom>
            <a:avLst/>
            <a:gdLst>
              <a:gd name="connsiteX0" fmla="*/ 11558210 w 11558210"/>
              <a:gd name="connsiteY0" fmla="*/ 1828800 h 2273904"/>
              <a:gd name="connsiteX1" fmla="*/ 11437258 w 11558210"/>
              <a:gd name="connsiteY1" fmla="*/ 1833638 h 2273904"/>
              <a:gd name="connsiteX2" fmla="*/ 11403391 w 11558210"/>
              <a:gd name="connsiteY2" fmla="*/ 1843314 h 2273904"/>
              <a:gd name="connsiteX3" fmla="*/ 11330819 w 11558210"/>
              <a:gd name="connsiteY3" fmla="*/ 1857828 h 2273904"/>
              <a:gd name="connsiteX4" fmla="*/ 11267924 w 11558210"/>
              <a:gd name="connsiteY4" fmla="*/ 1877181 h 2273904"/>
              <a:gd name="connsiteX5" fmla="*/ 11132458 w 11558210"/>
              <a:gd name="connsiteY5" fmla="*/ 1886857 h 2273904"/>
              <a:gd name="connsiteX6" fmla="*/ 11059886 w 11558210"/>
              <a:gd name="connsiteY6" fmla="*/ 1896533 h 2273904"/>
              <a:gd name="connsiteX7" fmla="*/ 10953448 w 11558210"/>
              <a:gd name="connsiteY7" fmla="*/ 1915885 h 2273904"/>
              <a:gd name="connsiteX8" fmla="*/ 10900229 w 11558210"/>
              <a:gd name="connsiteY8" fmla="*/ 1930400 h 2273904"/>
              <a:gd name="connsiteX9" fmla="*/ 10817981 w 11558210"/>
              <a:gd name="connsiteY9" fmla="*/ 1940076 h 2273904"/>
              <a:gd name="connsiteX10" fmla="*/ 10764762 w 11558210"/>
              <a:gd name="connsiteY10" fmla="*/ 1969104 h 2273904"/>
              <a:gd name="connsiteX11" fmla="*/ 10726058 w 11558210"/>
              <a:gd name="connsiteY11" fmla="*/ 1993295 h 2273904"/>
              <a:gd name="connsiteX12" fmla="*/ 10692191 w 11558210"/>
              <a:gd name="connsiteY12" fmla="*/ 2012647 h 2273904"/>
              <a:gd name="connsiteX13" fmla="*/ 10682515 w 11558210"/>
              <a:gd name="connsiteY13" fmla="*/ 2051352 h 2273904"/>
              <a:gd name="connsiteX14" fmla="*/ 10663162 w 11558210"/>
              <a:gd name="connsiteY14" fmla="*/ 2094895 h 2273904"/>
              <a:gd name="connsiteX15" fmla="*/ 10643810 w 11558210"/>
              <a:gd name="connsiteY15" fmla="*/ 2123924 h 2273904"/>
              <a:gd name="connsiteX16" fmla="*/ 10634134 w 11558210"/>
              <a:gd name="connsiteY16" fmla="*/ 2148114 h 2273904"/>
              <a:gd name="connsiteX17" fmla="*/ 10609943 w 11558210"/>
              <a:gd name="connsiteY17" fmla="*/ 2177143 h 2273904"/>
              <a:gd name="connsiteX18" fmla="*/ 10547048 w 11558210"/>
              <a:gd name="connsiteY18" fmla="*/ 2220685 h 2273904"/>
              <a:gd name="connsiteX19" fmla="*/ 10508343 w 11558210"/>
              <a:gd name="connsiteY19" fmla="*/ 2230362 h 2273904"/>
              <a:gd name="connsiteX20" fmla="*/ 10411581 w 11558210"/>
              <a:gd name="connsiteY20" fmla="*/ 2249714 h 2273904"/>
              <a:gd name="connsiteX21" fmla="*/ 10343848 w 11558210"/>
              <a:gd name="connsiteY21" fmla="*/ 2273904 h 2273904"/>
              <a:gd name="connsiteX22" fmla="*/ 10198705 w 11558210"/>
              <a:gd name="connsiteY22" fmla="*/ 2225524 h 2273904"/>
              <a:gd name="connsiteX23" fmla="*/ 10126134 w 11558210"/>
              <a:gd name="connsiteY23" fmla="*/ 2162628 h 2273904"/>
              <a:gd name="connsiteX24" fmla="*/ 10087429 w 11558210"/>
              <a:gd name="connsiteY24" fmla="*/ 2128762 h 2273904"/>
              <a:gd name="connsiteX25" fmla="*/ 10043886 w 11558210"/>
              <a:gd name="connsiteY25" fmla="*/ 2099733 h 2273904"/>
              <a:gd name="connsiteX26" fmla="*/ 10014858 w 11558210"/>
              <a:gd name="connsiteY26" fmla="*/ 2070704 h 2273904"/>
              <a:gd name="connsiteX27" fmla="*/ 9990667 w 11558210"/>
              <a:gd name="connsiteY27" fmla="*/ 2046514 h 2273904"/>
              <a:gd name="connsiteX28" fmla="*/ 9840686 w 11558210"/>
              <a:gd name="connsiteY28" fmla="*/ 1993295 h 2273904"/>
              <a:gd name="connsiteX29" fmla="*/ 9768115 w 11558210"/>
              <a:gd name="connsiteY29" fmla="*/ 1983619 h 2273904"/>
              <a:gd name="connsiteX30" fmla="*/ 9724572 w 11558210"/>
              <a:gd name="connsiteY30" fmla="*/ 1973943 h 2273904"/>
              <a:gd name="connsiteX31" fmla="*/ 9516534 w 11558210"/>
              <a:gd name="connsiteY31" fmla="*/ 1949752 h 2273904"/>
              <a:gd name="connsiteX32" fmla="*/ 9381067 w 11558210"/>
              <a:gd name="connsiteY32" fmla="*/ 1940076 h 2273904"/>
              <a:gd name="connsiteX33" fmla="*/ 9095619 w 11558210"/>
              <a:gd name="connsiteY33" fmla="*/ 1944914 h 2273904"/>
              <a:gd name="connsiteX34" fmla="*/ 9061753 w 11558210"/>
              <a:gd name="connsiteY34" fmla="*/ 1978781 h 2273904"/>
              <a:gd name="connsiteX35" fmla="*/ 9052077 w 11558210"/>
              <a:gd name="connsiteY35" fmla="*/ 1998133 h 2273904"/>
              <a:gd name="connsiteX36" fmla="*/ 9023048 w 11558210"/>
              <a:gd name="connsiteY36" fmla="*/ 2041676 h 2273904"/>
              <a:gd name="connsiteX37" fmla="*/ 9003696 w 11558210"/>
              <a:gd name="connsiteY37" fmla="*/ 2090057 h 2273904"/>
              <a:gd name="connsiteX38" fmla="*/ 8979505 w 11558210"/>
              <a:gd name="connsiteY38" fmla="*/ 2114247 h 2273904"/>
              <a:gd name="connsiteX39" fmla="*/ 8960153 w 11558210"/>
              <a:gd name="connsiteY39" fmla="*/ 2152952 h 2273904"/>
              <a:gd name="connsiteX40" fmla="*/ 8940800 w 11558210"/>
              <a:gd name="connsiteY40" fmla="*/ 2162628 h 2273904"/>
              <a:gd name="connsiteX41" fmla="*/ 8868229 w 11558210"/>
              <a:gd name="connsiteY41" fmla="*/ 2215847 h 2273904"/>
              <a:gd name="connsiteX42" fmla="*/ 8834362 w 11558210"/>
              <a:gd name="connsiteY42" fmla="*/ 2225524 h 2273904"/>
              <a:gd name="connsiteX43" fmla="*/ 8718248 w 11558210"/>
              <a:gd name="connsiteY43" fmla="*/ 2220685 h 2273904"/>
              <a:gd name="connsiteX44" fmla="*/ 8645677 w 11558210"/>
              <a:gd name="connsiteY44" fmla="*/ 2167466 h 2273904"/>
              <a:gd name="connsiteX45" fmla="*/ 8626324 w 11558210"/>
              <a:gd name="connsiteY45" fmla="*/ 2138438 h 2273904"/>
              <a:gd name="connsiteX46" fmla="*/ 8597296 w 11558210"/>
              <a:gd name="connsiteY46" fmla="*/ 2119085 h 2273904"/>
              <a:gd name="connsiteX47" fmla="*/ 8573105 w 11558210"/>
              <a:gd name="connsiteY47" fmla="*/ 2085219 h 2273904"/>
              <a:gd name="connsiteX48" fmla="*/ 8544077 w 11558210"/>
              <a:gd name="connsiteY48" fmla="*/ 2056190 h 2273904"/>
              <a:gd name="connsiteX49" fmla="*/ 8524724 w 11558210"/>
              <a:gd name="connsiteY49" fmla="*/ 2012647 h 2273904"/>
              <a:gd name="connsiteX50" fmla="*/ 8481181 w 11558210"/>
              <a:gd name="connsiteY50" fmla="*/ 1983619 h 2273904"/>
              <a:gd name="connsiteX51" fmla="*/ 8418286 w 11558210"/>
              <a:gd name="connsiteY51" fmla="*/ 1920724 h 2273904"/>
              <a:gd name="connsiteX52" fmla="*/ 8379581 w 11558210"/>
              <a:gd name="connsiteY52" fmla="*/ 1901371 h 2273904"/>
              <a:gd name="connsiteX53" fmla="*/ 8365067 w 11558210"/>
              <a:gd name="connsiteY53" fmla="*/ 1886857 h 2273904"/>
              <a:gd name="connsiteX54" fmla="*/ 8316686 w 11558210"/>
              <a:gd name="connsiteY54" fmla="*/ 1877181 h 2273904"/>
              <a:gd name="connsiteX55" fmla="*/ 8273143 w 11558210"/>
              <a:gd name="connsiteY55" fmla="*/ 1867504 h 2273904"/>
              <a:gd name="connsiteX56" fmla="*/ 8190896 w 11558210"/>
              <a:gd name="connsiteY56" fmla="*/ 1814285 h 2273904"/>
              <a:gd name="connsiteX57" fmla="*/ 8157029 w 11558210"/>
              <a:gd name="connsiteY57" fmla="*/ 1804609 h 2273904"/>
              <a:gd name="connsiteX58" fmla="*/ 8137677 w 11558210"/>
              <a:gd name="connsiteY58" fmla="*/ 1794933 h 2273904"/>
              <a:gd name="connsiteX59" fmla="*/ 8031239 w 11558210"/>
              <a:gd name="connsiteY59" fmla="*/ 1785257 h 2273904"/>
              <a:gd name="connsiteX60" fmla="*/ 7992534 w 11558210"/>
              <a:gd name="connsiteY60" fmla="*/ 1775581 h 2273904"/>
              <a:gd name="connsiteX61" fmla="*/ 7929639 w 11558210"/>
              <a:gd name="connsiteY61" fmla="*/ 1790095 h 2273904"/>
              <a:gd name="connsiteX62" fmla="*/ 7886096 w 11558210"/>
              <a:gd name="connsiteY62" fmla="*/ 1799771 h 2273904"/>
              <a:gd name="connsiteX63" fmla="*/ 7813524 w 11558210"/>
              <a:gd name="connsiteY63" fmla="*/ 1819124 h 2273904"/>
              <a:gd name="connsiteX64" fmla="*/ 7721600 w 11558210"/>
              <a:gd name="connsiteY64" fmla="*/ 1843314 h 2273904"/>
              <a:gd name="connsiteX65" fmla="*/ 7629677 w 11558210"/>
              <a:gd name="connsiteY65" fmla="*/ 1896533 h 2273904"/>
              <a:gd name="connsiteX66" fmla="*/ 7605486 w 11558210"/>
              <a:gd name="connsiteY66" fmla="*/ 1915885 h 2273904"/>
              <a:gd name="connsiteX67" fmla="*/ 7595810 w 11558210"/>
              <a:gd name="connsiteY67" fmla="*/ 1935238 h 2273904"/>
              <a:gd name="connsiteX68" fmla="*/ 7576458 w 11558210"/>
              <a:gd name="connsiteY68" fmla="*/ 1969104 h 2273904"/>
              <a:gd name="connsiteX69" fmla="*/ 7557105 w 11558210"/>
              <a:gd name="connsiteY69" fmla="*/ 2061028 h 2273904"/>
              <a:gd name="connsiteX70" fmla="*/ 7542591 w 11558210"/>
              <a:gd name="connsiteY70" fmla="*/ 2080381 h 2273904"/>
              <a:gd name="connsiteX71" fmla="*/ 7523239 w 11558210"/>
              <a:gd name="connsiteY71" fmla="*/ 2114247 h 2273904"/>
              <a:gd name="connsiteX72" fmla="*/ 7503886 w 11558210"/>
              <a:gd name="connsiteY72" fmla="*/ 2123924 h 2273904"/>
              <a:gd name="connsiteX73" fmla="*/ 7484534 w 11558210"/>
              <a:gd name="connsiteY73" fmla="*/ 2143276 h 2273904"/>
              <a:gd name="connsiteX74" fmla="*/ 7460343 w 11558210"/>
              <a:gd name="connsiteY74" fmla="*/ 2152952 h 2273904"/>
              <a:gd name="connsiteX75" fmla="*/ 7440991 w 11558210"/>
              <a:gd name="connsiteY75" fmla="*/ 2162628 h 2273904"/>
              <a:gd name="connsiteX76" fmla="*/ 7368419 w 11558210"/>
              <a:gd name="connsiteY76" fmla="*/ 2206171 h 2273904"/>
              <a:gd name="connsiteX77" fmla="*/ 7315200 w 11558210"/>
              <a:gd name="connsiteY77" fmla="*/ 2215847 h 2273904"/>
              <a:gd name="connsiteX78" fmla="*/ 7150705 w 11558210"/>
              <a:gd name="connsiteY78" fmla="*/ 2201333 h 2273904"/>
              <a:gd name="connsiteX79" fmla="*/ 7126515 w 11558210"/>
              <a:gd name="connsiteY79" fmla="*/ 2181981 h 2273904"/>
              <a:gd name="connsiteX80" fmla="*/ 7116839 w 11558210"/>
              <a:gd name="connsiteY80" fmla="*/ 2138438 h 2273904"/>
              <a:gd name="connsiteX81" fmla="*/ 7107162 w 11558210"/>
              <a:gd name="connsiteY81" fmla="*/ 2119085 h 2273904"/>
              <a:gd name="connsiteX82" fmla="*/ 7087810 w 11558210"/>
              <a:gd name="connsiteY82" fmla="*/ 2085219 h 2273904"/>
              <a:gd name="connsiteX83" fmla="*/ 7078134 w 11558210"/>
              <a:gd name="connsiteY83" fmla="*/ 2065866 h 2273904"/>
              <a:gd name="connsiteX84" fmla="*/ 7053943 w 11558210"/>
              <a:gd name="connsiteY84" fmla="*/ 2056190 h 2273904"/>
              <a:gd name="connsiteX85" fmla="*/ 7044267 w 11558210"/>
              <a:gd name="connsiteY85" fmla="*/ 2032000 h 2273904"/>
              <a:gd name="connsiteX86" fmla="*/ 7015239 w 11558210"/>
              <a:gd name="connsiteY86" fmla="*/ 2012647 h 2273904"/>
              <a:gd name="connsiteX87" fmla="*/ 6962019 w 11558210"/>
              <a:gd name="connsiteY87" fmla="*/ 1993295 h 2273904"/>
              <a:gd name="connsiteX88" fmla="*/ 6932991 w 11558210"/>
              <a:gd name="connsiteY88" fmla="*/ 1973943 h 2273904"/>
              <a:gd name="connsiteX89" fmla="*/ 6860419 w 11558210"/>
              <a:gd name="connsiteY89" fmla="*/ 1949752 h 2273904"/>
              <a:gd name="connsiteX90" fmla="*/ 6773334 w 11558210"/>
              <a:gd name="connsiteY90" fmla="*/ 1911047 h 2273904"/>
              <a:gd name="connsiteX91" fmla="*/ 6753981 w 11558210"/>
              <a:gd name="connsiteY91" fmla="*/ 1901371 h 2273904"/>
              <a:gd name="connsiteX92" fmla="*/ 6671734 w 11558210"/>
              <a:gd name="connsiteY92" fmla="*/ 1886857 h 2273904"/>
              <a:gd name="connsiteX93" fmla="*/ 6599162 w 11558210"/>
              <a:gd name="connsiteY93" fmla="*/ 1867504 h 2273904"/>
              <a:gd name="connsiteX94" fmla="*/ 6545943 w 11558210"/>
              <a:gd name="connsiteY94" fmla="*/ 1857828 h 2273904"/>
              <a:gd name="connsiteX95" fmla="*/ 6429829 w 11558210"/>
              <a:gd name="connsiteY95" fmla="*/ 1848152 h 2273904"/>
              <a:gd name="connsiteX96" fmla="*/ 6275010 w 11558210"/>
              <a:gd name="connsiteY96" fmla="*/ 1862666 h 2273904"/>
              <a:gd name="connsiteX97" fmla="*/ 6255658 w 11558210"/>
              <a:gd name="connsiteY97" fmla="*/ 1872343 h 2273904"/>
              <a:gd name="connsiteX98" fmla="*/ 6236305 w 11558210"/>
              <a:gd name="connsiteY98" fmla="*/ 1896533 h 2273904"/>
              <a:gd name="connsiteX99" fmla="*/ 6212115 w 11558210"/>
              <a:gd name="connsiteY99" fmla="*/ 1915885 h 2273904"/>
              <a:gd name="connsiteX100" fmla="*/ 6173410 w 11558210"/>
              <a:gd name="connsiteY100" fmla="*/ 1978781 h 2273904"/>
              <a:gd name="connsiteX101" fmla="*/ 6139543 w 11558210"/>
              <a:gd name="connsiteY101" fmla="*/ 2017485 h 2273904"/>
              <a:gd name="connsiteX102" fmla="*/ 6120191 w 11558210"/>
              <a:gd name="connsiteY102" fmla="*/ 2051352 h 2273904"/>
              <a:gd name="connsiteX103" fmla="*/ 6100839 w 11558210"/>
              <a:gd name="connsiteY103" fmla="*/ 2070704 h 2273904"/>
              <a:gd name="connsiteX104" fmla="*/ 6091162 w 11558210"/>
              <a:gd name="connsiteY104" fmla="*/ 2090057 h 2273904"/>
              <a:gd name="connsiteX105" fmla="*/ 6028267 w 11558210"/>
              <a:gd name="connsiteY105" fmla="*/ 2162628 h 2273904"/>
              <a:gd name="connsiteX106" fmla="*/ 6018591 w 11558210"/>
              <a:gd name="connsiteY106" fmla="*/ 2186819 h 2273904"/>
              <a:gd name="connsiteX107" fmla="*/ 5984724 w 11558210"/>
              <a:gd name="connsiteY107" fmla="*/ 2196495 h 2273904"/>
              <a:gd name="connsiteX108" fmla="*/ 5965372 w 11558210"/>
              <a:gd name="connsiteY108" fmla="*/ 2206171 h 2273904"/>
              <a:gd name="connsiteX109" fmla="*/ 5849258 w 11558210"/>
              <a:gd name="connsiteY109" fmla="*/ 2191657 h 2273904"/>
              <a:gd name="connsiteX110" fmla="*/ 5820229 w 11558210"/>
              <a:gd name="connsiteY110" fmla="*/ 2181981 h 2273904"/>
              <a:gd name="connsiteX111" fmla="*/ 5757334 w 11558210"/>
              <a:gd name="connsiteY111" fmla="*/ 2128762 h 2273904"/>
              <a:gd name="connsiteX112" fmla="*/ 5723467 w 11558210"/>
              <a:gd name="connsiteY112" fmla="*/ 2109409 h 2273904"/>
              <a:gd name="connsiteX113" fmla="*/ 5713791 w 11558210"/>
              <a:gd name="connsiteY113" fmla="*/ 2085219 h 2273904"/>
              <a:gd name="connsiteX114" fmla="*/ 5694439 w 11558210"/>
              <a:gd name="connsiteY114" fmla="*/ 2046514 h 2273904"/>
              <a:gd name="connsiteX115" fmla="*/ 5684762 w 11558210"/>
              <a:gd name="connsiteY115" fmla="*/ 2022324 h 2273904"/>
              <a:gd name="connsiteX116" fmla="*/ 5660572 w 11558210"/>
              <a:gd name="connsiteY116" fmla="*/ 2002971 h 2273904"/>
              <a:gd name="connsiteX117" fmla="*/ 5631543 w 11558210"/>
              <a:gd name="connsiteY117" fmla="*/ 1949752 h 2273904"/>
              <a:gd name="connsiteX118" fmla="*/ 5588000 w 11558210"/>
              <a:gd name="connsiteY118" fmla="*/ 1930400 h 2273904"/>
              <a:gd name="connsiteX119" fmla="*/ 5515429 w 11558210"/>
              <a:gd name="connsiteY119" fmla="*/ 1838476 h 2273904"/>
              <a:gd name="connsiteX120" fmla="*/ 5486400 w 11558210"/>
              <a:gd name="connsiteY120" fmla="*/ 1785257 h 2273904"/>
              <a:gd name="connsiteX121" fmla="*/ 5467048 w 11558210"/>
              <a:gd name="connsiteY121" fmla="*/ 1765904 h 2273904"/>
              <a:gd name="connsiteX122" fmla="*/ 5457372 w 11558210"/>
              <a:gd name="connsiteY122" fmla="*/ 1751390 h 2273904"/>
              <a:gd name="connsiteX123" fmla="*/ 5084839 w 11558210"/>
              <a:gd name="connsiteY123" fmla="*/ 1722362 h 2273904"/>
              <a:gd name="connsiteX124" fmla="*/ 4959048 w 11558210"/>
              <a:gd name="connsiteY124" fmla="*/ 1736876 h 2273904"/>
              <a:gd name="connsiteX125" fmla="*/ 4920343 w 11558210"/>
              <a:gd name="connsiteY125" fmla="*/ 1761066 h 2273904"/>
              <a:gd name="connsiteX126" fmla="*/ 4886477 w 11558210"/>
              <a:gd name="connsiteY126" fmla="*/ 1770743 h 2273904"/>
              <a:gd name="connsiteX127" fmla="*/ 4823581 w 11558210"/>
              <a:gd name="connsiteY127" fmla="*/ 1819124 h 2273904"/>
              <a:gd name="connsiteX128" fmla="*/ 4760686 w 11558210"/>
              <a:gd name="connsiteY128" fmla="*/ 1872343 h 2273904"/>
              <a:gd name="connsiteX129" fmla="*/ 4731658 w 11558210"/>
              <a:gd name="connsiteY129" fmla="*/ 1896533 h 2273904"/>
              <a:gd name="connsiteX130" fmla="*/ 4697791 w 11558210"/>
              <a:gd name="connsiteY130" fmla="*/ 1915885 h 2273904"/>
              <a:gd name="connsiteX131" fmla="*/ 4668762 w 11558210"/>
              <a:gd name="connsiteY131" fmla="*/ 1954590 h 2273904"/>
              <a:gd name="connsiteX132" fmla="*/ 4586515 w 11558210"/>
              <a:gd name="connsiteY132" fmla="*/ 2017485 h 2273904"/>
              <a:gd name="connsiteX133" fmla="*/ 4513943 w 11558210"/>
              <a:gd name="connsiteY133" fmla="*/ 2070704 h 2273904"/>
              <a:gd name="connsiteX134" fmla="*/ 4470400 w 11558210"/>
              <a:gd name="connsiteY134" fmla="*/ 2080381 h 2273904"/>
              <a:gd name="connsiteX135" fmla="*/ 4291391 w 11558210"/>
              <a:gd name="connsiteY135" fmla="*/ 2133600 h 2273904"/>
              <a:gd name="connsiteX136" fmla="*/ 4218819 w 11558210"/>
              <a:gd name="connsiteY136" fmla="*/ 2152952 h 2273904"/>
              <a:gd name="connsiteX137" fmla="*/ 4175277 w 11558210"/>
              <a:gd name="connsiteY137" fmla="*/ 2167466 h 2273904"/>
              <a:gd name="connsiteX138" fmla="*/ 3986591 w 11558210"/>
              <a:gd name="connsiteY138" fmla="*/ 2157790 h 2273904"/>
              <a:gd name="connsiteX139" fmla="*/ 3957562 w 11558210"/>
              <a:gd name="connsiteY139" fmla="*/ 2128762 h 2273904"/>
              <a:gd name="connsiteX140" fmla="*/ 3923696 w 11558210"/>
              <a:gd name="connsiteY140" fmla="*/ 2109409 h 2273904"/>
              <a:gd name="connsiteX141" fmla="*/ 3904343 w 11558210"/>
              <a:gd name="connsiteY141" fmla="*/ 2075543 h 2273904"/>
              <a:gd name="connsiteX142" fmla="*/ 3851124 w 11558210"/>
              <a:gd name="connsiteY142" fmla="*/ 2027162 h 2273904"/>
              <a:gd name="connsiteX143" fmla="*/ 3822096 w 11558210"/>
              <a:gd name="connsiteY143" fmla="*/ 1993295 h 2273904"/>
              <a:gd name="connsiteX144" fmla="*/ 3802743 w 11558210"/>
              <a:gd name="connsiteY144" fmla="*/ 1973943 h 2273904"/>
              <a:gd name="connsiteX145" fmla="*/ 3735010 w 11558210"/>
              <a:gd name="connsiteY145" fmla="*/ 1901371 h 2273904"/>
              <a:gd name="connsiteX146" fmla="*/ 3705981 w 11558210"/>
              <a:gd name="connsiteY146" fmla="*/ 1857828 h 2273904"/>
              <a:gd name="connsiteX147" fmla="*/ 3652762 w 11558210"/>
              <a:gd name="connsiteY147" fmla="*/ 1794933 h 2273904"/>
              <a:gd name="connsiteX148" fmla="*/ 3589867 w 11558210"/>
              <a:gd name="connsiteY148" fmla="*/ 1751390 h 2273904"/>
              <a:gd name="connsiteX149" fmla="*/ 3497943 w 11558210"/>
              <a:gd name="connsiteY149" fmla="*/ 1678819 h 2273904"/>
              <a:gd name="connsiteX150" fmla="*/ 3435048 w 11558210"/>
              <a:gd name="connsiteY150" fmla="*/ 1640114 h 2273904"/>
              <a:gd name="connsiteX151" fmla="*/ 3415696 w 11558210"/>
              <a:gd name="connsiteY151" fmla="*/ 1620762 h 2273904"/>
              <a:gd name="connsiteX152" fmla="*/ 3333448 w 11558210"/>
              <a:gd name="connsiteY152" fmla="*/ 1577219 h 2273904"/>
              <a:gd name="connsiteX153" fmla="*/ 3260877 w 11558210"/>
              <a:gd name="connsiteY153" fmla="*/ 1524000 h 2273904"/>
              <a:gd name="connsiteX154" fmla="*/ 3227010 w 11558210"/>
              <a:gd name="connsiteY154" fmla="*/ 1514324 h 2273904"/>
              <a:gd name="connsiteX155" fmla="*/ 3183467 w 11558210"/>
              <a:gd name="connsiteY155" fmla="*/ 1485295 h 2273904"/>
              <a:gd name="connsiteX156" fmla="*/ 3164115 w 11558210"/>
              <a:gd name="connsiteY156" fmla="*/ 1470781 h 2273904"/>
              <a:gd name="connsiteX157" fmla="*/ 3120572 w 11558210"/>
              <a:gd name="connsiteY157" fmla="*/ 1461104 h 2273904"/>
              <a:gd name="connsiteX158" fmla="*/ 2994781 w 11558210"/>
              <a:gd name="connsiteY158" fmla="*/ 1441752 h 2273904"/>
              <a:gd name="connsiteX159" fmla="*/ 2888343 w 11558210"/>
              <a:gd name="connsiteY159" fmla="*/ 1417562 h 2273904"/>
              <a:gd name="connsiteX160" fmla="*/ 2583543 w 11558210"/>
              <a:gd name="connsiteY160" fmla="*/ 1436914 h 2273904"/>
              <a:gd name="connsiteX161" fmla="*/ 2540000 w 11558210"/>
              <a:gd name="connsiteY161" fmla="*/ 1456266 h 2273904"/>
              <a:gd name="connsiteX162" fmla="*/ 2448077 w 11558210"/>
              <a:gd name="connsiteY162" fmla="*/ 1499809 h 2273904"/>
              <a:gd name="connsiteX163" fmla="*/ 2414210 w 11558210"/>
              <a:gd name="connsiteY163" fmla="*/ 1528838 h 2273904"/>
              <a:gd name="connsiteX164" fmla="*/ 2365829 w 11558210"/>
              <a:gd name="connsiteY164" fmla="*/ 1572381 h 2273904"/>
              <a:gd name="connsiteX165" fmla="*/ 2331962 w 11558210"/>
              <a:gd name="connsiteY165" fmla="*/ 1591733 h 2273904"/>
              <a:gd name="connsiteX166" fmla="*/ 2302934 w 11558210"/>
              <a:gd name="connsiteY166" fmla="*/ 1620762 h 2273904"/>
              <a:gd name="connsiteX167" fmla="*/ 2172305 w 11558210"/>
              <a:gd name="connsiteY167" fmla="*/ 1741714 h 2273904"/>
              <a:gd name="connsiteX168" fmla="*/ 2152953 w 11558210"/>
              <a:gd name="connsiteY168" fmla="*/ 1770743 h 2273904"/>
              <a:gd name="connsiteX169" fmla="*/ 2133600 w 11558210"/>
              <a:gd name="connsiteY169" fmla="*/ 1804609 h 2273904"/>
              <a:gd name="connsiteX170" fmla="*/ 2109410 w 11558210"/>
              <a:gd name="connsiteY170" fmla="*/ 1833638 h 2273904"/>
              <a:gd name="connsiteX171" fmla="*/ 2090058 w 11558210"/>
              <a:gd name="connsiteY171" fmla="*/ 1862666 h 2273904"/>
              <a:gd name="connsiteX172" fmla="*/ 2080381 w 11558210"/>
              <a:gd name="connsiteY172" fmla="*/ 1896533 h 2273904"/>
              <a:gd name="connsiteX173" fmla="*/ 2027162 w 11558210"/>
              <a:gd name="connsiteY173" fmla="*/ 1969104 h 2273904"/>
              <a:gd name="connsiteX174" fmla="*/ 2007810 w 11558210"/>
              <a:gd name="connsiteY174" fmla="*/ 2007809 h 2273904"/>
              <a:gd name="connsiteX175" fmla="*/ 1964267 w 11558210"/>
              <a:gd name="connsiteY175" fmla="*/ 2070704 h 2273904"/>
              <a:gd name="connsiteX176" fmla="*/ 1935239 w 11558210"/>
              <a:gd name="connsiteY176" fmla="*/ 2094895 h 2273904"/>
              <a:gd name="connsiteX177" fmla="*/ 1872343 w 11558210"/>
              <a:gd name="connsiteY177" fmla="*/ 2133600 h 2273904"/>
              <a:gd name="connsiteX178" fmla="*/ 1843315 w 11558210"/>
              <a:gd name="connsiteY178" fmla="*/ 2143276 h 2273904"/>
              <a:gd name="connsiteX179" fmla="*/ 1809448 w 11558210"/>
              <a:gd name="connsiteY179" fmla="*/ 2157790 h 2273904"/>
              <a:gd name="connsiteX180" fmla="*/ 1780419 w 11558210"/>
              <a:gd name="connsiteY180" fmla="*/ 2138438 h 2273904"/>
              <a:gd name="connsiteX181" fmla="*/ 1727200 w 11558210"/>
              <a:gd name="connsiteY181" fmla="*/ 2119085 h 2273904"/>
              <a:gd name="connsiteX182" fmla="*/ 1683658 w 11558210"/>
              <a:gd name="connsiteY182" fmla="*/ 2075543 h 2273904"/>
              <a:gd name="connsiteX183" fmla="*/ 1664305 w 11558210"/>
              <a:gd name="connsiteY183" fmla="*/ 2056190 h 2273904"/>
              <a:gd name="connsiteX184" fmla="*/ 1620762 w 11558210"/>
              <a:gd name="connsiteY184" fmla="*/ 2012647 h 2273904"/>
              <a:gd name="connsiteX185" fmla="*/ 1601410 w 11558210"/>
              <a:gd name="connsiteY185" fmla="*/ 1983619 h 2273904"/>
              <a:gd name="connsiteX186" fmla="*/ 1572381 w 11558210"/>
              <a:gd name="connsiteY186" fmla="*/ 1964266 h 2273904"/>
              <a:gd name="connsiteX187" fmla="*/ 1538515 w 11558210"/>
              <a:gd name="connsiteY187" fmla="*/ 1920724 h 2273904"/>
              <a:gd name="connsiteX188" fmla="*/ 1528839 w 11558210"/>
              <a:gd name="connsiteY188" fmla="*/ 1891695 h 2273904"/>
              <a:gd name="connsiteX189" fmla="*/ 1519162 w 11558210"/>
              <a:gd name="connsiteY189" fmla="*/ 1857828 h 2273904"/>
              <a:gd name="connsiteX190" fmla="*/ 1509486 w 11558210"/>
              <a:gd name="connsiteY190" fmla="*/ 1838476 h 2273904"/>
              <a:gd name="connsiteX191" fmla="*/ 1499810 w 11558210"/>
              <a:gd name="connsiteY191" fmla="*/ 1809447 h 2273904"/>
              <a:gd name="connsiteX192" fmla="*/ 1475619 w 11558210"/>
              <a:gd name="connsiteY192" fmla="*/ 1775581 h 2273904"/>
              <a:gd name="connsiteX193" fmla="*/ 1465943 w 11558210"/>
              <a:gd name="connsiteY193" fmla="*/ 1732038 h 2273904"/>
              <a:gd name="connsiteX194" fmla="*/ 1403048 w 11558210"/>
              <a:gd name="connsiteY194" fmla="*/ 1630438 h 2273904"/>
              <a:gd name="connsiteX195" fmla="*/ 1374019 w 11558210"/>
              <a:gd name="connsiteY195" fmla="*/ 1548190 h 2273904"/>
              <a:gd name="connsiteX196" fmla="*/ 1364343 w 11558210"/>
              <a:gd name="connsiteY196" fmla="*/ 1504647 h 2273904"/>
              <a:gd name="connsiteX197" fmla="*/ 1340153 w 11558210"/>
              <a:gd name="connsiteY197" fmla="*/ 1485295 h 2273904"/>
              <a:gd name="connsiteX198" fmla="*/ 1311124 w 11558210"/>
              <a:gd name="connsiteY198" fmla="*/ 1432076 h 2273904"/>
              <a:gd name="connsiteX199" fmla="*/ 1238553 w 11558210"/>
              <a:gd name="connsiteY199" fmla="*/ 1306285 h 2273904"/>
              <a:gd name="connsiteX200" fmla="*/ 1195010 w 11558210"/>
              <a:gd name="connsiteY200" fmla="*/ 1228876 h 2273904"/>
              <a:gd name="connsiteX201" fmla="*/ 1185334 w 11558210"/>
              <a:gd name="connsiteY201" fmla="*/ 1175657 h 2273904"/>
              <a:gd name="connsiteX202" fmla="*/ 1170819 w 11558210"/>
              <a:gd name="connsiteY202" fmla="*/ 1040190 h 2273904"/>
              <a:gd name="connsiteX203" fmla="*/ 1161143 w 11558210"/>
              <a:gd name="connsiteY203" fmla="*/ 1011162 h 2273904"/>
              <a:gd name="connsiteX204" fmla="*/ 1151467 w 11558210"/>
              <a:gd name="connsiteY204" fmla="*/ 967619 h 2273904"/>
              <a:gd name="connsiteX205" fmla="*/ 1141791 w 11558210"/>
              <a:gd name="connsiteY205" fmla="*/ 928914 h 2273904"/>
              <a:gd name="connsiteX206" fmla="*/ 1132115 w 11558210"/>
              <a:gd name="connsiteY206" fmla="*/ 870857 h 2273904"/>
              <a:gd name="connsiteX207" fmla="*/ 1107924 w 11558210"/>
              <a:gd name="connsiteY207" fmla="*/ 841828 h 2273904"/>
              <a:gd name="connsiteX208" fmla="*/ 1088572 w 11558210"/>
              <a:gd name="connsiteY208" fmla="*/ 788609 h 2273904"/>
              <a:gd name="connsiteX209" fmla="*/ 1078896 w 11558210"/>
              <a:gd name="connsiteY209" fmla="*/ 769257 h 2273904"/>
              <a:gd name="connsiteX210" fmla="*/ 1069219 w 11558210"/>
              <a:gd name="connsiteY210" fmla="*/ 735390 h 2273904"/>
              <a:gd name="connsiteX211" fmla="*/ 1045029 w 11558210"/>
              <a:gd name="connsiteY211" fmla="*/ 716038 h 2273904"/>
              <a:gd name="connsiteX212" fmla="*/ 1025677 w 11558210"/>
              <a:gd name="connsiteY212" fmla="*/ 682171 h 2273904"/>
              <a:gd name="connsiteX213" fmla="*/ 1016000 w 11558210"/>
              <a:gd name="connsiteY213" fmla="*/ 653143 h 2273904"/>
              <a:gd name="connsiteX214" fmla="*/ 996648 w 11558210"/>
              <a:gd name="connsiteY214" fmla="*/ 633790 h 2273904"/>
              <a:gd name="connsiteX215" fmla="*/ 986972 w 11558210"/>
              <a:gd name="connsiteY215" fmla="*/ 619276 h 2273904"/>
              <a:gd name="connsiteX216" fmla="*/ 953105 w 11558210"/>
              <a:gd name="connsiteY216" fmla="*/ 561219 h 2273904"/>
              <a:gd name="connsiteX217" fmla="*/ 880534 w 11558210"/>
              <a:gd name="connsiteY217" fmla="*/ 474133 h 2273904"/>
              <a:gd name="connsiteX218" fmla="*/ 851505 w 11558210"/>
              <a:gd name="connsiteY218" fmla="*/ 435428 h 2273904"/>
              <a:gd name="connsiteX219" fmla="*/ 807962 w 11558210"/>
              <a:gd name="connsiteY219" fmla="*/ 382209 h 2273904"/>
              <a:gd name="connsiteX220" fmla="*/ 774096 w 11558210"/>
              <a:gd name="connsiteY220" fmla="*/ 314476 h 2273904"/>
              <a:gd name="connsiteX221" fmla="*/ 745067 w 11558210"/>
              <a:gd name="connsiteY221" fmla="*/ 285447 h 2273904"/>
              <a:gd name="connsiteX222" fmla="*/ 720877 w 11558210"/>
              <a:gd name="connsiteY222" fmla="*/ 241904 h 2273904"/>
              <a:gd name="connsiteX223" fmla="*/ 701524 w 11558210"/>
              <a:gd name="connsiteY223" fmla="*/ 212876 h 2273904"/>
              <a:gd name="connsiteX224" fmla="*/ 682172 w 11558210"/>
              <a:gd name="connsiteY224" fmla="*/ 188685 h 2273904"/>
              <a:gd name="connsiteX225" fmla="*/ 657981 w 11558210"/>
              <a:gd name="connsiteY225" fmla="*/ 179009 h 2273904"/>
              <a:gd name="connsiteX226" fmla="*/ 619277 w 11558210"/>
              <a:gd name="connsiteY226" fmla="*/ 149981 h 2273904"/>
              <a:gd name="connsiteX227" fmla="*/ 575734 w 11558210"/>
              <a:gd name="connsiteY227" fmla="*/ 106438 h 2273904"/>
              <a:gd name="connsiteX228" fmla="*/ 425753 w 11558210"/>
              <a:gd name="connsiteY228" fmla="*/ 33866 h 2273904"/>
              <a:gd name="connsiteX229" fmla="*/ 406400 w 11558210"/>
              <a:gd name="connsiteY229" fmla="*/ 24190 h 2273904"/>
              <a:gd name="connsiteX230" fmla="*/ 290286 w 11558210"/>
              <a:gd name="connsiteY230" fmla="*/ 14514 h 2273904"/>
              <a:gd name="connsiteX231" fmla="*/ 0 w 11558210"/>
              <a:gd name="connsiteY231" fmla="*/ 0 h 227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11558210" h="2273904">
                <a:moveTo>
                  <a:pt x="11558210" y="1828800"/>
                </a:moveTo>
                <a:cubicBezTo>
                  <a:pt x="11517893" y="1830413"/>
                  <a:pt x="11477431" y="1829872"/>
                  <a:pt x="11437258" y="1833638"/>
                </a:cubicBezTo>
                <a:cubicBezTo>
                  <a:pt x="11425569" y="1834734"/>
                  <a:pt x="11414840" y="1840712"/>
                  <a:pt x="11403391" y="1843314"/>
                </a:cubicBezTo>
                <a:cubicBezTo>
                  <a:pt x="11379335" y="1848781"/>
                  <a:pt x="11354752" y="1851845"/>
                  <a:pt x="11330819" y="1857828"/>
                </a:cubicBezTo>
                <a:cubicBezTo>
                  <a:pt x="11309539" y="1863148"/>
                  <a:pt x="11289628" y="1874005"/>
                  <a:pt x="11267924" y="1877181"/>
                </a:cubicBezTo>
                <a:cubicBezTo>
                  <a:pt x="11223131" y="1883736"/>
                  <a:pt x="11177534" y="1882664"/>
                  <a:pt x="11132458" y="1886857"/>
                </a:cubicBezTo>
                <a:cubicBezTo>
                  <a:pt x="11108158" y="1889117"/>
                  <a:pt x="11083976" y="1892627"/>
                  <a:pt x="11059886" y="1896533"/>
                </a:cubicBezTo>
                <a:cubicBezTo>
                  <a:pt x="11024290" y="1902305"/>
                  <a:pt x="10988238" y="1906396"/>
                  <a:pt x="10953448" y="1915885"/>
                </a:cubicBezTo>
                <a:cubicBezTo>
                  <a:pt x="10935708" y="1920723"/>
                  <a:pt x="10918330" y="1927168"/>
                  <a:pt x="10900229" y="1930400"/>
                </a:cubicBezTo>
                <a:cubicBezTo>
                  <a:pt x="10873054" y="1935253"/>
                  <a:pt x="10845397" y="1936851"/>
                  <a:pt x="10817981" y="1940076"/>
                </a:cubicBezTo>
                <a:cubicBezTo>
                  <a:pt x="10731117" y="1997985"/>
                  <a:pt x="10837547" y="1929912"/>
                  <a:pt x="10764762" y="1969104"/>
                </a:cubicBezTo>
                <a:cubicBezTo>
                  <a:pt x="10751367" y="1976317"/>
                  <a:pt x="10739200" y="1985629"/>
                  <a:pt x="10726058" y="1993295"/>
                </a:cubicBezTo>
                <a:cubicBezTo>
                  <a:pt x="10676939" y="2021948"/>
                  <a:pt x="10732511" y="1985767"/>
                  <a:pt x="10692191" y="2012647"/>
                </a:cubicBezTo>
                <a:cubicBezTo>
                  <a:pt x="10688966" y="2025549"/>
                  <a:pt x="10686426" y="2038641"/>
                  <a:pt x="10682515" y="2051352"/>
                </a:cubicBezTo>
                <a:cubicBezTo>
                  <a:pt x="10679448" y="2061320"/>
                  <a:pt x="10669011" y="2085147"/>
                  <a:pt x="10663162" y="2094895"/>
                </a:cubicBezTo>
                <a:cubicBezTo>
                  <a:pt x="10657179" y="2104867"/>
                  <a:pt x="10649379" y="2113715"/>
                  <a:pt x="10643810" y="2123924"/>
                </a:cubicBezTo>
                <a:cubicBezTo>
                  <a:pt x="10639651" y="2131548"/>
                  <a:pt x="10638797" y="2140787"/>
                  <a:pt x="10634134" y="2148114"/>
                </a:cubicBezTo>
                <a:cubicBezTo>
                  <a:pt x="10627372" y="2158741"/>
                  <a:pt x="10618369" y="2167781"/>
                  <a:pt x="10609943" y="2177143"/>
                </a:cubicBezTo>
                <a:cubicBezTo>
                  <a:pt x="10589610" y="2199736"/>
                  <a:pt x="10578983" y="2207535"/>
                  <a:pt x="10547048" y="2220685"/>
                </a:cubicBezTo>
                <a:cubicBezTo>
                  <a:pt x="10534751" y="2225749"/>
                  <a:pt x="10521347" y="2227575"/>
                  <a:pt x="10508343" y="2230362"/>
                </a:cubicBezTo>
                <a:cubicBezTo>
                  <a:pt x="10476180" y="2237254"/>
                  <a:pt x="10443379" y="2241297"/>
                  <a:pt x="10411581" y="2249714"/>
                </a:cubicBezTo>
                <a:cubicBezTo>
                  <a:pt x="10388405" y="2255849"/>
                  <a:pt x="10366426" y="2265841"/>
                  <a:pt x="10343848" y="2273904"/>
                </a:cubicBezTo>
                <a:cubicBezTo>
                  <a:pt x="10221483" y="2231343"/>
                  <a:pt x="10270333" y="2245988"/>
                  <a:pt x="10198705" y="2225524"/>
                </a:cubicBezTo>
                <a:lnTo>
                  <a:pt x="10126134" y="2162628"/>
                </a:lnTo>
                <a:cubicBezTo>
                  <a:pt x="10113198" y="2151379"/>
                  <a:pt x="10101693" y="2138271"/>
                  <a:pt x="10087429" y="2128762"/>
                </a:cubicBezTo>
                <a:cubicBezTo>
                  <a:pt x="10072915" y="2119086"/>
                  <a:pt x="10057507" y="2110630"/>
                  <a:pt x="10043886" y="2099733"/>
                </a:cubicBezTo>
                <a:cubicBezTo>
                  <a:pt x="10033201" y="2091184"/>
                  <a:pt x="10023949" y="2080932"/>
                  <a:pt x="10014858" y="2070704"/>
                </a:cubicBezTo>
                <a:cubicBezTo>
                  <a:pt x="10000649" y="2054719"/>
                  <a:pt x="10011325" y="2056048"/>
                  <a:pt x="9990667" y="2046514"/>
                </a:cubicBezTo>
                <a:cubicBezTo>
                  <a:pt x="9955492" y="2030280"/>
                  <a:pt x="9863498" y="1998998"/>
                  <a:pt x="9840686" y="1993295"/>
                </a:cubicBezTo>
                <a:cubicBezTo>
                  <a:pt x="9817010" y="1987376"/>
                  <a:pt x="9792187" y="1987631"/>
                  <a:pt x="9768115" y="1983619"/>
                </a:cubicBezTo>
                <a:cubicBezTo>
                  <a:pt x="9753449" y="1981175"/>
                  <a:pt x="9739086" y="1977168"/>
                  <a:pt x="9724572" y="1973943"/>
                </a:cubicBezTo>
                <a:cubicBezTo>
                  <a:pt x="9654530" y="1921411"/>
                  <a:pt x="9715672" y="1961641"/>
                  <a:pt x="9516534" y="1949752"/>
                </a:cubicBezTo>
                <a:cubicBezTo>
                  <a:pt x="9471344" y="1947054"/>
                  <a:pt x="9426223" y="1943301"/>
                  <a:pt x="9381067" y="1940076"/>
                </a:cubicBezTo>
                <a:cubicBezTo>
                  <a:pt x="9285918" y="1941689"/>
                  <a:pt x="9190091" y="1933463"/>
                  <a:pt x="9095619" y="1944914"/>
                </a:cubicBezTo>
                <a:cubicBezTo>
                  <a:pt x="9079770" y="1946835"/>
                  <a:pt x="9071862" y="1966425"/>
                  <a:pt x="9061753" y="1978781"/>
                </a:cubicBezTo>
                <a:cubicBezTo>
                  <a:pt x="9057186" y="1984363"/>
                  <a:pt x="9055857" y="1991991"/>
                  <a:pt x="9052077" y="1998133"/>
                </a:cubicBezTo>
                <a:cubicBezTo>
                  <a:pt x="9042935" y="2012989"/>
                  <a:pt x="9032724" y="2027162"/>
                  <a:pt x="9023048" y="2041676"/>
                </a:cubicBezTo>
                <a:cubicBezTo>
                  <a:pt x="9019481" y="2052376"/>
                  <a:pt x="9012000" y="2079380"/>
                  <a:pt x="9003696" y="2090057"/>
                </a:cubicBezTo>
                <a:cubicBezTo>
                  <a:pt x="8996695" y="2099058"/>
                  <a:pt x="8987569" y="2106184"/>
                  <a:pt x="8979505" y="2114247"/>
                </a:cubicBezTo>
                <a:cubicBezTo>
                  <a:pt x="8973054" y="2127149"/>
                  <a:pt x="8973055" y="2146501"/>
                  <a:pt x="8960153" y="2152952"/>
                </a:cubicBezTo>
                <a:cubicBezTo>
                  <a:pt x="8953702" y="2156177"/>
                  <a:pt x="8946730" y="2158523"/>
                  <a:pt x="8940800" y="2162628"/>
                </a:cubicBezTo>
                <a:cubicBezTo>
                  <a:pt x="8930841" y="2169523"/>
                  <a:pt x="8885512" y="2207870"/>
                  <a:pt x="8868229" y="2215847"/>
                </a:cubicBezTo>
                <a:cubicBezTo>
                  <a:pt x="8857569" y="2220767"/>
                  <a:pt x="8845651" y="2222298"/>
                  <a:pt x="8834362" y="2225524"/>
                </a:cubicBezTo>
                <a:cubicBezTo>
                  <a:pt x="8795657" y="2223911"/>
                  <a:pt x="8756794" y="2224540"/>
                  <a:pt x="8718248" y="2220685"/>
                </a:cubicBezTo>
                <a:cubicBezTo>
                  <a:pt x="8684166" y="2217277"/>
                  <a:pt x="8667413" y="2192546"/>
                  <a:pt x="8645677" y="2167466"/>
                </a:cubicBezTo>
                <a:cubicBezTo>
                  <a:pt x="8638061" y="2158678"/>
                  <a:pt x="8634547" y="2146661"/>
                  <a:pt x="8626324" y="2138438"/>
                </a:cubicBezTo>
                <a:cubicBezTo>
                  <a:pt x="8618101" y="2130215"/>
                  <a:pt x="8606972" y="2125536"/>
                  <a:pt x="8597296" y="2119085"/>
                </a:cubicBezTo>
                <a:cubicBezTo>
                  <a:pt x="8589232" y="2107796"/>
                  <a:pt x="8582066" y="2095809"/>
                  <a:pt x="8573105" y="2085219"/>
                </a:cubicBezTo>
                <a:cubicBezTo>
                  <a:pt x="8564266" y="2074773"/>
                  <a:pt x="8551668" y="2067576"/>
                  <a:pt x="8544077" y="2056190"/>
                </a:cubicBezTo>
                <a:cubicBezTo>
                  <a:pt x="8535267" y="2042974"/>
                  <a:pt x="8533765" y="2025706"/>
                  <a:pt x="8524724" y="2012647"/>
                </a:cubicBezTo>
                <a:cubicBezTo>
                  <a:pt x="8515250" y="1998963"/>
                  <a:pt x="8495558" y="1990807"/>
                  <a:pt x="8481181" y="1983619"/>
                </a:cubicBezTo>
                <a:cubicBezTo>
                  <a:pt x="8459676" y="1958529"/>
                  <a:pt x="8446243" y="1939362"/>
                  <a:pt x="8418286" y="1920724"/>
                </a:cubicBezTo>
                <a:cubicBezTo>
                  <a:pt x="8406284" y="1912723"/>
                  <a:pt x="8379581" y="1901371"/>
                  <a:pt x="8379581" y="1901371"/>
                </a:cubicBezTo>
                <a:cubicBezTo>
                  <a:pt x="8374743" y="1896533"/>
                  <a:pt x="8371453" y="1889313"/>
                  <a:pt x="8365067" y="1886857"/>
                </a:cubicBezTo>
                <a:cubicBezTo>
                  <a:pt x="8349717" y="1880953"/>
                  <a:pt x="8332780" y="1880569"/>
                  <a:pt x="8316686" y="1877181"/>
                </a:cubicBezTo>
                <a:cubicBezTo>
                  <a:pt x="8302137" y="1874118"/>
                  <a:pt x="8287248" y="1872206"/>
                  <a:pt x="8273143" y="1867504"/>
                </a:cubicBezTo>
                <a:cubicBezTo>
                  <a:pt x="8190197" y="1839855"/>
                  <a:pt x="8267173" y="1860052"/>
                  <a:pt x="8190896" y="1814285"/>
                </a:cubicBezTo>
                <a:cubicBezTo>
                  <a:pt x="8180828" y="1808244"/>
                  <a:pt x="8168063" y="1808621"/>
                  <a:pt x="8157029" y="1804609"/>
                </a:cubicBezTo>
                <a:cubicBezTo>
                  <a:pt x="8150251" y="1802144"/>
                  <a:pt x="8144805" y="1796030"/>
                  <a:pt x="8137677" y="1794933"/>
                </a:cubicBezTo>
                <a:cubicBezTo>
                  <a:pt x="8102466" y="1789516"/>
                  <a:pt x="8066718" y="1788482"/>
                  <a:pt x="8031239" y="1785257"/>
                </a:cubicBezTo>
                <a:cubicBezTo>
                  <a:pt x="8018337" y="1782032"/>
                  <a:pt x="8005803" y="1776466"/>
                  <a:pt x="7992534" y="1775581"/>
                </a:cubicBezTo>
                <a:cubicBezTo>
                  <a:pt x="7967293" y="1773898"/>
                  <a:pt x="7952739" y="1783935"/>
                  <a:pt x="7929639" y="1790095"/>
                </a:cubicBezTo>
                <a:cubicBezTo>
                  <a:pt x="7915273" y="1793926"/>
                  <a:pt x="7900520" y="1796165"/>
                  <a:pt x="7886096" y="1799771"/>
                </a:cubicBezTo>
                <a:cubicBezTo>
                  <a:pt x="7861807" y="1805843"/>
                  <a:pt x="7837813" y="1813052"/>
                  <a:pt x="7813524" y="1819124"/>
                </a:cubicBezTo>
                <a:cubicBezTo>
                  <a:pt x="7799239" y="1822695"/>
                  <a:pt x="7743286" y="1833109"/>
                  <a:pt x="7721600" y="1843314"/>
                </a:cubicBezTo>
                <a:cubicBezTo>
                  <a:pt x="7700021" y="1853469"/>
                  <a:pt x="7651639" y="1881328"/>
                  <a:pt x="7629677" y="1896533"/>
                </a:cubicBezTo>
                <a:cubicBezTo>
                  <a:pt x="7621187" y="1902411"/>
                  <a:pt x="7613550" y="1909434"/>
                  <a:pt x="7605486" y="1915885"/>
                </a:cubicBezTo>
                <a:cubicBezTo>
                  <a:pt x="7602261" y="1922336"/>
                  <a:pt x="7599264" y="1928906"/>
                  <a:pt x="7595810" y="1935238"/>
                </a:cubicBezTo>
                <a:cubicBezTo>
                  <a:pt x="7589584" y="1946652"/>
                  <a:pt x="7580373" y="1956706"/>
                  <a:pt x="7576458" y="1969104"/>
                </a:cubicBezTo>
                <a:cubicBezTo>
                  <a:pt x="7564692" y="2006363"/>
                  <a:pt x="7572266" y="2027673"/>
                  <a:pt x="7557105" y="2061028"/>
                </a:cubicBezTo>
                <a:cubicBezTo>
                  <a:pt x="7553768" y="2068369"/>
                  <a:pt x="7546920" y="2073578"/>
                  <a:pt x="7542591" y="2080381"/>
                </a:cubicBezTo>
                <a:cubicBezTo>
                  <a:pt x="7535611" y="2091350"/>
                  <a:pt x="7531877" y="2104529"/>
                  <a:pt x="7523239" y="2114247"/>
                </a:cubicBezTo>
                <a:cubicBezTo>
                  <a:pt x="7518447" y="2119638"/>
                  <a:pt x="7509656" y="2119596"/>
                  <a:pt x="7503886" y="2123924"/>
                </a:cubicBezTo>
                <a:cubicBezTo>
                  <a:pt x="7496588" y="2129398"/>
                  <a:pt x="7492125" y="2138216"/>
                  <a:pt x="7484534" y="2143276"/>
                </a:cubicBezTo>
                <a:cubicBezTo>
                  <a:pt x="7477308" y="2148093"/>
                  <a:pt x="7468279" y="2149425"/>
                  <a:pt x="7460343" y="2152952"/>
                </a:cubicBezTo>
                <a:cubicBezTo>
                  <a:pt x="7453753" y="2155881"/>
                  <a:pt x="7446921" y="2158523"/>
                  <a:pt x="7440991" y="2162628"/>
                </a:cubicBezTo>
                <a:cubicBezTo>
                  <a:pt x="7397719" y="2192586"/>
                  <a:pt x="7410276" y="2196323"/>
                  <a:pt x="7368419" y="2206171"/>
                </a:cubicBezTo>
                <a:cubicBezTo>
                  <a:pt x="7350868" y="2210301"/>
                  <a:pt x="7332940" y="2212622"/>
                  <a:pt x="7315200" y="2215847"/>
                </a:cubicBezTo>
                <a:cubicBezTo>
                  <a:pt x="7273516" y="2214458"/>
                  <a:pt x="7196867" y="2232107"/>
                  <a:pt x="7150705" y="2201333"/>
                </a:cubicBezTo>
                <a:cubicBezTo>
                  <a:pt x="7142113" y="2195605"/>
                  <a:pt x="7134578" y="2188432"/>
                  <a:pt x="7126515" y="2181981"/>
                </a:cubicBezTo>
                <a:cubicBezTo>
                  <a:pt x="7123290" y="2167467"/>
                  <a:pt x="7121212" y="2152649"/>
                  <a:pt x="7116839" y="2138438"/>
                </a:cubicBezTo>
                <a:cubicBezTo>
                  <a:pt x="7114718" y="2131544"/>
                  <a:pt x="7110616" y="2125417"/>
                  <a:pt x="7107162" y="2119085"/>
                </a:cubicBezTo>
                <a:cubicBezTo>
                  <a:pt x="7100936" y="2107671"/>
                  <a:pt x="7094036" y="2096633"/>
                  <a:pt x="7087810" y="2085219"/>
                </a:cubicBezTo>
                <a:cubicBezTo>
                  <a:pt x="7084356" y="2078887"/>
                  <a:pt x="7083610" y="2070560"/>
                  <a:pt x="7078134" y="2065866"/>
                </a:cubicBezTo>
                <a:cubicBezTo>
                  <a:pt x="7071540" y="2060214"/>
                  <a:pt x="7062007" y="2059415"/>
                  <a:pt x="7053943" y="2056190"/>
                </a:cubicBezTo>
                <a:cubicBezTo>
                  <a:pt x="7050718" y="2048127"/>
                  <a:pt x="7050037" y="2038491"/>
                  <a:pt x="7044267" y="2032000"/>
                </a:cubicBezTo>
                <a:cubicBezTo>
                  <a:pt x="7036541" y="2023308"/>
                  <a:pt x="7025211" y="2018630"/>
                  <a:pt x="7015239" y="2012647"/>
                </a:cubicBezTo>
                <a:cubicBezTo>
                  <a:pt x="6994887" y="2000435"/>
                  <a:pt x="6987353" y="2000533"/>
                  <a:pt x="6962019" y="1993295"/>
                </a:cubicBezTo>
                <a:cubicBezTo>
                  <a:pt x="6952343" y="1986844"/>
                  <a:pt x="6943680" y="1978524"/>
                  <a:pt x="6932991" y="1973943"/>
                </a:cubicBezTo>
                <a:cubicBezTo>
                  <a:pt x="6909554" y="1963898"/>
                  <a:pt x="6882805" y="1961962"/>
                  <a:pt x="6860419" y="1949752"/>
                </a:cubicBezTo>
                <a:cubicBezTo>
                  <a:pt x="6757585" y="1893662"/>
                  <a:pt x="6849468" y="1938733"/>
                  <a:pt x="6773334" y="1911047"/>
                </a:cubicBezTo>
                <a:cubicBezTo>
                  <a:pt x="6766556" y="1908582"/>
                  <a:pt x="6760997" y="1903042"/>
                  <a:pt x="6753981" y="1901371"/>
                </a:cubicBezTo>
                <a:cubicBezTo>
                  <a:pt x="6726899" y="1894923"/>
                  <a:pt x="6699072" y="1892114"/>
                  <a:pt x="6671734" y="1886857"/>
                </a:cubicBezTo>
                <a:cubicBezTo>
                  <a:pt x="6512057" y="1856150"/>
                  <a:pt x="6715134" y="1894792"/>
                  <a:pt x="6599162" y="1867504"/>
                </a:cubicBezTo>
                <a:cubicBezTo>
                  <a:pt x="6581611" y="1863374"/>
                  <a:pt x="6563857" y="1859875"/>
                  <a:pt x="6545943" y="1857828"/>
                </a:cubicBezTo>
                <a:cubicBezTo>
                  <a:pt x="6507355" y="1853418"/>
                  <a:pt x="6468534" y="1851377"/>
                  <a:pt x="6429829" y="1848152"/>
                </a:cubicBezTo>
                <a:cubicBezTo>
                  <a:pt x="6325922" y="1852000"/>
                  <a:pt x="6332601" y="1837069"/>
                  <a:pt x="6275010" y="1862666"/>
                </a:cubicBezTo>
                <a:cubicBezTo>
                  <a:pt x="6268419" y="1865595"/>
                  <a:pt x="6262109" y="1869117"/>
                  <a:pt x="6255658" y="1872343"/>
                </a:cubicBezTo>
                <a:cubicBezTo>
                  <a:pt x="6249207" y="1880406"/>
                  <a:pt x="6243607" y="1889231"/>
                  <a:pt x="6236305" y="1896533"/>
                </a:cubicBezTo>
                <a:cubicBezTo>
                  <a:pt x="6229003" y="1903835"/>
                  <a:pt x="6219023" y="1908210"/>
                  <a:pt x="6212115" y="1915885"/>
                </a:cubicBezTo>
                <a:cubicBezTo>
                  <a:pt x="6192074" y="1938153"/>
                  <a:pt x="6191238" y="1954470"/>
                  <a:pt x="6173410" y="1978781"/>
                </a:cubicBezTo>
                <a:cubicBezTo>
                  <a:pt x="6163272" y="1992605"/>
                  <a:pt x="6149681" y="2003661"/>
                  <a:pt x="6139543" y="2017485"/>
                </a:cubicBezTo>
                <a:cubicBezTo>
                  <a:pt x="6131854" y="2027970"/>
                  <a:pt x="6127838" y="2040837"/>
                  <a:pt x="6120191" y="2051352"/>
                </a:cubicBezTo>
                <a:cubicBezTo>
                  <a:pt x="6114825" y="2058730"/>
                  <a:pt x="6106313" y="2063406"/>
                  <a:pt x="6100839" y="2070704"/>
                </a:cubicBezTo>
                <a:cubicBezTo>
                  <a:pt x="6096511" y="2076474"/>
                  <a:pt x="6095267" y="2084127"/>
                  <a:pt x="6091162" y="2090057"/>
                </a:cubicBezTo>
                <a:cubicBezTo>
                  <a:pt x="6063987" y="2129310"/>
                  <a:pt x="6059066" y="2131830"/>
                  <a:pt x="6028267" y="2162628"/>
                </a:cubicBezTo>
                <a:cubicBezTo>
                  <a:pt x="6025042" y="2170692"/>
                  <a:pt x="6025446" y="2181487"/>
                  <a:pt x="6018591" y="2186819"/>
                </a:cubicBezTo>
                <a:cubicBezTo>
                  <a:pt x="6009323" y="2194027"/>
                  <a:pt x="5995758" y="2192483"/>
                  <a:pt x="5984724" y="2196495"/>
                </a:cubicBezTo>
                <a:cubicBezTo>
                  <a:pt x="5977946" y="2198960"/>
                  <a:pt x="5971823" y="2202946"/>
                  <a:pt x="5965372" y="2206171"/>
                </a:cubicBezTo>
                <a:cubicBezTo>
                  <a:pt x="5902317" y="2201967"/>
                  <a:pt x="5901533" y="2205597"/>
                  <a:pt x="5849258" y="2191657"/>
                </a:cubicBezTo>
                <a:cubicBezTo>
                  <a:pt x="5839403" y="2189029"/>
                  <a:pt x="5829514" y="2186202"/>
                  <a:pt x="5820229" y="2181981"/>
                </a:cubicBezTo>
                <a:cubicBezTo>
                  <a:pt x="5744276" y="2147456"/>
                  <a:pt x="5872767" y="2194725"/>
                  <a:pt x="5757334" y="2128762"/>
                </a:cubicBezTo>
                <a:lnTo>
                  <a:pt x="5723467" y="2109409"/>
                </a:lnTo>
                <a:cubicBezTo>
                  <a:pt x="5720242" y="2101346"/>
                  <a:pt x="5717430" y="2093104"/>
                  <a:pt x="5713791" y="2085219"/>
                </a:cubicBezTo>
                <a:cubicBezTo>
                  <a:pt x="5707746" y="2072122"/>
                  <a:pt x="5699797" y="2059907"/>
                  <a:pt x="5694439" y="2046514"/>
                </a:cubicBezTo>
                <a:cubicBezTo>
                  <a:pt x="5691213" y="2038451"/>
                  <a:pt x="5689071" y="2029864"/>
                  <a:pt x="5684762" y="2022324"/>
                </a:cubicBezTo>
                <a:cubicBezTo>
                  <a:pt x="5680518" y="2014898"/>
                  <a:pt x="5666716" y="2007067"/>
                  <a:pt x="5660572" y="2002971"/>
                </a:cubicBezTo>
                <a:cubicBezTo>
                  <a:pt x="5653771" y="1982567"/>
                  <a:pt x="5651051" y="1963257"/>
                  <a:pt x="5631543" y="1949752"/>
                </a:cubicBezTo>
                <a:cubicBezTo>
                  <a:pt x="5618484" y="1940711"/>
                  <a:pt x="5602514" y="1936851"/>
                  <a:pt x="5588000" y="1930400"/>
                </a:cubicBezTo>
                <a:cubicBezTo>
                  <a:pt x="5533891" y="1849236"/>
                  <a:pt x="5562322" y="1875990"/>
                  <a:pt x="5515429" y="1838476"/>
                </a:cubicBezTo>
                <a:cubicBezTo>
                  <a:pt x="5505043" y="1812510"/>
                  <a:pt x="5505738" y="1809430"/>
                  <a:pt x="5486400" y="1785257"/>
                </a:cubicBezTo>
                <a:cubicBezTo>
                  <a:pt x="5480701" y="1778133"/>
                  <a:pt x="5472985" y="1772831"/>
                  <a:pt x="5467048" y="1765904"/>
                </a:cubicBezTo>
                <a:cubicBezTo>
                  <a:pt x="5463264" y="1761489"/>
                  <a:pt x="5462860" y="1753311"/>
                  <a:pt x="5457372" y="1751390"/>
                </a:cubicBezTo>
                <a:cubicBezTo>
                  <a:pt x="5350120" y="1713853"/>
                  <a:pt x="5167026" y="1725148"/>
                  <a:pt x="5084839" y="1722362"/>
                </a:cubicBezTo>
                <a:cubicBezTo>
                  <a:pt x="5042909" y="1727200"/>
                  <a:pt x="5000135" y="1727209"/>
                  <a:pt x="4959048" y="1736876"/>
                </a:cubicBezTo>
                <a:cubicBezTo>
                  <a:pt x="4944238" y="1740361"/>
                  <a:pt x="4934130" y="1754632"/>
                  <a:pt x="4920343" y="1761066"/>
                </a:cubicBezTo>
                <a:cubicBezTo>
                  <a:pt x="4909704" y="1766031"/>
                  <a:pt x="4897766" y="1767517"/>
                  <a:pt x="4886477" y="1770743"/>
                </a:cubicBezTo>
                <a:cubicBezTo>
                  <a:pt x="4842307" y="1814911"/>
                  <a:pt x="4898582" y="1761168"/>
                  <a:pt x="4823581" y="1819124"/>
                </a:cubicBezTo>
                <a:cubicBezTo>
                  <a:pt x="4801850" y="1835916"/>
                  <a:pt x="4781693" y="1854653"/>
                  <a:pt x="4760686" y="1872343"/>
                </a:cubicBezTo>
                <a:cubicBezTo>
                  <a:pt x="4751052" y="1880456"/>
                  <a:pt x="4742924" y="1890900"/>
                  <a:pt x="4731658" y="1896533"/>
                </a:cubicBezTo>
                <a:cubicBezTo>
                  <a:pt x="4718415" y="1903154"/>
                  <a:pt x="4709187" y="1906767"/>
                  <a:pt x="4697791" y="1915885"/>
                </a:cubicBezTo>
                <a:cubicBezTo>
                  <a:pt x="4665301" y="1941878"/>
                  <a:pt x="4727844" y="1901135"/>
                  <a:pt x="4668762" y="1954590"/>
                </a:cubicBezTo>
                <a:cubicBezTo>
                  <a:pt x="4643169" y="1977745"/>
                  <a:pt x="4613871" y="1996442"/>
                  <a:pt x="4586515" y="2017485"/>
                </a:cubicBezTo>
                <a:cubicBezTo>
                  <a:pt x="4583187" y="2020045"/>
                  <a:pt x="4527032" y="2065468"/>
                  <a:pt x="4513943" y="2070704"/>
                </a:cubicBezTo>
                <a:cubicBezTo>
                  <a:pt x="4500138" y="2076226"/>
                  <a:pt x="4484505" y="2075679"/>
                  <a:pt x="4470400" y="2080381"/>
                </a:cubicBezTo>
                <a:cubicBezTo>
                  <a:pt x="4302864" y="2136227"/>
                  <a:pt x="4411337" y="2115147"/>
                  <a:pt x="4291391" y="2133600"/>
                </a:cubicBezTo>
                <a:cubicBezTo>
                  <a:pt x="4249332" y="2154629"/>
                  <a:pt x="4295585" y="2133761"/>
                  <a:pt x="4218819" y="2152952"/>
                </a:cubicBezTo>
                <a:cubicBezTo>
                  <a:pt x="4203977" y="2156663"/>
                  <a:pt x="4189791" y="2162628"/>
                  <a:pt x="4175277" y="2167466"/>
                </a:cubicBezTo>
                <a:cubicBezTo>
                  <a:pt x="4112382" y="2164241"/>
                  <a:pt x="4048597" y="2168813"/>
                  <a:pt x="3986591" y="2157790"/>
                </a:cubicBezTo>
                <a:cubicBezTo>
                  <a:pt x="3973118" y="2155395"/>
                  <a:pt x="3968408" y="2137105"/>
                  <a:pt x="3957562" y="2128762"/>
                </a:cubicBezTo>
                <a:cubicBezTo>
                  <a:pt x="3947256" y="2120835"/>
                  <a:pt x="3934985" y="2115860"/>
                  <a:pt x="3923696" y="2109409"/>
                </a:cubicBezTo>
                <a:cubicBezTo>
                  <a:pt x="3917245" y="2098120"/>
                  <a:pt x="3911990" y="2086058"/>
                  <a:pt x="3904343" y="2075543"/>
                </a:cubicBezTo>
                <a:cubicBezTo>
                  <a:pt x="3894802" y="2062424"/>
                  <a:pt x="3858794" y="2034832"/>
                  <a:pt x="3851124" y="2027162"/>
                </a:cubicBezTo>
                <a:cubicBezTo>
                  <a:pt x="3840611" y="2016649"/>
                  <a:pt x="3832098" y="2004297"/>
                  <a:pt x="3822096" y="1993295"/>
                </a:cubicBezTo>
                <a:cubicBezTo>
                  <a:pt x="3815959" y="1986545"/>
                  <a:pt x="3808138" y="1981300"/>
                  <a:pt x="3802743" y="1973943"/>
                </a:cubicBezTo>
                <a:cubicBezTo>
                  <a:pt x="3751181" y="1903631"/>
                  <a:pt x="3793760" y="1934943"/>
                  <a:pt x="3735010" y="1901371"/>
                </a:cubicBezTo>
                <a:cubicBezTo>
                  <a:pt x="3713857" y="1848488"/>
                  <a:pt x="3739973" y="1904566"/>
                  <a:pt x="3705981" y="1857828"/>
                </a:cubicBezTo>
                <a:cubicBezTo>
                  <a:pt x="3669771" y="1808039"/>
                  <a:pt x="3707343" y="1835869"/>
                  <a:pt x="3652762" y="1794933"/>
                </a:cubicBezTo>
                <a:cubicBezTo>
                  <a:pt x="3632363" y="1779634"/>
                  <a:pt x="3607897" y="1769420"/>
                  <a:pt x="3589867" y="1751390"/>
                </a:cubicBezTo>
                <a:cubicBezTo>
                  <a:pt x="3471608" y="1633131"/>
                  <a:pt x="3603748" y="1756409"/>
                  <a:pt x="3497943" y="1678819"/>
                </a:cubicBezTo>
                <a:cubicBezTo>
                  <a:pt x="3438372" y="1635134"/>
                  <a:pt x="3501155" y="1659001"/>
                  <a:pt x="3435048" y="1640114"/>
                </a:cubicBezTo>
                <a:cubicBezTo>
                  <a:pt x="3428597" y="1633663"/>
                  <a:pt x="3423197" y="1625955"/>
                  <a:pt x="3415696" y="1620762"/>
                </a:cubicBezTo>
                <a:cubicBezTo>
                  <a:pt x="3328878" y="1560657"/>
                  <a:pt x="3413644" y="1629110"/>
                  <a:pt x="3333448" y="1577219"/>
                </a:cubicBezTo>
                <a:cubicBezTo>
                  <a:pt x="3321074" y="1569212"/>
                  <a:pt x="3279687" y="1532681"/>
                  <a:pt x="3260877" y="1524000"/>
                </a:cubicBezTo>
                <a:cubicBezTo>
                  <a:pt x="3250217" y="1519080"/>
                  <a:pt x="3238299" y="1517549"/>
                  <a:pt x="3227010" y="1514324"/>
                </a:cubicBezTo>
                <a:cubicBezTo>
                  <a:pt x="3189510" y="1476822"/>
                  <a:pt x="3227559" y="1509790"/>
                  <a:pt x="3183467" y="1485295"/>
                </a:cubicBezTo>
                <a:cubicBezTo>
                  <a:pt x="3176418" y="1481379"/>
                  <a:pt x="3171641" y="1473676"/>
                  <a:pt x="3164115" y="1470781"/>
                </a:cubicBezTo>
                <a:cubicBezTo>
                  <a:pt x="3150238" y="1465443"/>
                  <a:pt x="3135152" y="1464020"/>
                  <a:pt x="3120572" y="1461104"/>
                </a:cubicBezTo>
                <a:cubicBezTo>
                  <a:pt x="3044083" y="1445806"/>
                  <a:pt x="3084222" y="1455512"/>
                  <a:pt x="2994781" y="1441752"/>
                </a:cubicBezTo>
                <a:cubicBezTo>
                  <a:pt x="2940250" y="1433363"/>
                  <a:pt x="2941846" y="1432153"/>
                  <a:pt x="2888343" y="1417562"/>
                </a:cubicBezTo>
                <a:cubicBezTo>
                  <a:pt x="2786743" y="1424013"/>
                  <a:pt x="2684725" y="1425672"/>
                  <a:pt x="2583543" y="1436914"/>
                </a:cubicBezTo>
                <a:cubicBezTo>
                  <a:pt x="2567757" y="1438668"/>
                  <a:pt x="2554747" y="1450367"/>
                  <a:pt x="2540000" y="1456266"/>
                </a:cubicBezTo>
                <a:cubicBezTo>
                  <a:pt x="2487182" y="1477393"/>
                  <a:pt x="2490941" y="1468375"/>
                  <a:pt x="2448077" y="1499809"/>
                </a:cubicBezTo>
                <a:cubicBezTo>
                  <a:pt x="2436087" y="1508602"/>
                  <a:pt x="2425212" y="1518836"/>
                  <a:pt x="2414210" y="1528838"/>
                </a:cubicBezTo>
                <a:cubicBezTo>
                  <a:pt x="2391082" y="1549864"/>
                  <a:pt x="2394783" y="1552336"/>
                  <a:pt x="2365829" y="1572381"/>
                </a:cubicBezTo>
                <a:cubicBezTo>
                  <a:pt x="2355139" y="1579782"/>
                  <a:pt x="2343251" y="1585282"/>
                  <a:pt x="2331962" y="1591733"/>
                </a:cubicBezTo>
                <a:cubicBezTo>
                  <a:pt x="2309138" y="1637382"/>
                  <a:pt x="2338660" y="1588013"/>
                  <a:pt x="2302934" y="1620762"/>
                </a:cubicBezTo>
                <a:cubicBezTo>
                  <a:pt x="2152492" y="1758669"/>
                  <a:pt x="2256633" y="1681482"/>
                  <a:pt x="2172305" y="1741714"/>
                </a:cubicBezTo>
                <a:cubicBezTo>
                  <a:pt x="2137235" y="1811855"/>
                  <a:pt x="2182500" y="1726423"/>
                  <a:pt x="2152953" y="1770743"/>
                </a:cubicBezTo>
                <a:cubicBezTo>
                  <a:pt x="2145741" y="1781561"/>
                  <a:pt x="2141001" y="1793919"/>
                  <a:pt x="2133600" y="1804609"/>
                </a:cubicBezTo>
                <a:cubicBezTo>
                  <a:pt x="2126430" y="1814965"/>
                  <a:pt x="2116967" y="1823561"/>
                  <a:pt x="2109410" y="1833638"/>
                </a:cubicBezTo>
                <a:cubicBezTo>
                  <a:pt x="2102433" y="1842941"/>
                  <a:pt x="2096509" y="1852990"/>
                  <a:pt x="2090058" y="1862666"/>
                </a:cubicBezTo>
                <a:cubicBezTo>
                  <a:pt x="2086832" y="1873955"/>
                  <a:pt x="2085301" y="1885873"/>
                  <a:pt x="2080381" y="1896533"/>
                </a:cubicBezTo>
                <a:cubicBezTo>
                  <a:pt x="2071695" y="1915352"/>
                  <a:pt x="2035178" y="1956716"/>
                  <a:pt x="2027162" y="1969104"/>
                </a:cubicBezTo>
                <a:cubicBezTo>
                  <a:pt x="2019326" y="1981214"/>
                  <a:pt x="2014598" y="1995081"/>
                  <a:pt x="2007810" y="2007809"/>
                </a:cubicBezTo>
                <a:cubicBezTo>
                  <a:pt x="1993536" y="2034574"/>
                  <a:pt x="1985809" y="2049162"/>
                  <a:pt x="1964267" y="2070704"/>
                </a:cubicBezTo>
                <a:cubicBezTo>
                  <a:pt x="1955361" y="2079610"/>
                  <a:pt x="1945396" y="2087446"/>
                  <a:pt x="1935239" y="2094895"/>
                </a:cubicBezTo>
                <a:cubicBezTo>
                  <a:pt x="1920962" y="2105365"/>
                  <a:pt x="1892717" y="2125450"/>
                  <a:pt x="1872343" y="2133600"/>
                </a:cubicBezTo>
                <a:cubicBezTo>
                  <a:pt x="1862873" y="2137388"/>
                  <a:pt x="1852835" y="2139615"/>
                  <a:pt x="1843315" y="2143276"/>
                </a:cubicBezTo>
                <a:cubicBezTo>
                  <a:pt x="1831852" y="2147685"/>
                  <a:pt x="1820737" y="2152952"/>
                  <a:pt x="1809448" y="2157790"/>
                </a:cubicBezTo>
                <a:cubicBezTo>
                  <a:pt x="1799772" y="2151339"/>
                  <a:pt x="1790978" y="2143311"/>
                  <a:pt x="1780419" y="2138438"/>
                </a:cubicBezTo>
                <a:cubicBezTo>
                  <a:pt x="1764699" y="2131183"/>
                  <a:pt x="1741646" y="2131308"/>
                  <a:pt x="1727200" y="2119085"/>
                </a:cubicBezTo>
                <a:cubicBezTo>
                  <a:pt x="1711531" y="2105826"/>
                  <a:pt x="1698172" y="2090057"/>
                  <a:pt x="1683658" y="2075543"/>
                </a:cubicBezTo>
                <a:lnTo>
                  <a:pt x="1664305" y="2056190"/>
                </a:lnTo>
                <a:cubicBezTo>
                  <a:pt x="1649791" y="2041676"/>
                  <a:pt x="1632148" y="2029726"/>
                  <a:pt x="1620762" y="2012647"/>
                </a:cubicBezTo>
                <a:cubicBezTo>
                  <a:pt x="1614311" y="2002971"/>
                  <a:pt x="1609633" y="1991842"/>
                  <a:pt x="1601410" y="1983619"/>
                </a:cubicBezTo>
                <a:cubicBezTo>
                  <a:pt x="1593187" y="1975396"/>
                  <a:pt x="1580604" y="1972489"/>
                  <a:pt x="1572381" y="1964266"/>
                </a:cubicBezTo>
                <a:cubicBezTo>
                  <a:pt x="1559379" y="1951264"/>
                  <a:pt x="1549804" y="1935238"/>
                  <a:pt x="1538515" y="1920724"/>
                </a:cubicBezTo>
                <a:cubicBezTo>
                  <a:pt x="1535290" y="1911048"/>
                  <a:pt x="1531839" y="1901444"/>
                  <a:pt x="1528839" y="1891695"/>
                </a:cubicBezTo>
                <a:cubicBezTo>
                  <a:pt x="1525386" y="1880473"/>
                  <a:pt x="1523174" y="1868862"/>
                  <a:pt x="1519162" y="1857828"/>
                </a:cubicBezTo>
                <a:cubicBezTo>
                  <a:pt x="1516697" y="1851050"/>
                  <a:pt x="1512164" y="1845172"/>
                  <a:pt x="1509486" y="1838476"/>
                </a:cubicBezTo>
                <a:cubicBezTo>
                  <a:pt x="1505698" y="1829006"/>
                  <a:pt x="1504646" y="1818428"/>
                  <a:pt x="1499810" y="1809447"/>
                </a:cubicBezTo>
                <a:cubicBezTo>
                  <a:pt x="1493233" y="1797232"/>
                  <a:pt x="1483683" y="1786870"/>
                  <a:pt x="1475619" y="1775581"/>
                </a:cubicBezTo>
                <a:cubicBezTo>
                  <a:pt x="1472394" y="1761067"/>
                  <a:pt x="1471661" y="1745763"/>
                  <a:pt x="1465943" y="1732038"/>
                </a:cubicBezTo>
                <a:cubicBezTo>
                  <a:pt x="1440837" y="1671781"/>
                  <a:pt x="1435821" y="1669763"/>
                  <a:pt x="1403048" y="1630438"/>
                </a:cubicBezTo>
                <a:cubicBezTo>
                  <a:pt x="1393372" y="1603022"/>
                  <a:pt x="1380326" y="1576571"/>
                  <a:pt x="1374019" y="1548190"/>
                </a:cubicBezTo>
                <a:cubicBezTo>
                  <a:pt x="1370794" y="1533676"/>
                  <a:pt x="1371392" y="1517738"/>
                  <a:pt x="1364343" y="1504647"/>
                </a:cubicBezTo>
                <a:cubicBezTo>
                  <a:pt x="1359447" y="1495555"/>
                  <a:pt x="1348216" y="1491746"/>
                  <a:pt x="1340153" y="1485295"/>
                </a:cubicBezTo>
                <a:cubicBezTo>
                  <a:pt x="1317244" y="1405113"/>
                  <a:pt x="1347114" y="1488902"/>
                  <a:pt x="1311124" y="1432076"/>
                </a:cubicBezTo>
                <a:cubicBezTo>
                  <a:pt x="1285223" y="1391180"/>
                  <a:pt x="1257172" y="1350969"/>
                  <a:pt x="1238553" y="1306285"/>
                </a:cubicBezTo>
                <a:cubicBezTo>
                  <a:pt x="1210853" y="1239807"/>
                  <a:pt x="1229187" y="1263053"/>
                  <a:pt x="1195010" y="1228876"/>
                </a:cubicBezTo>
                <a:cubicBezTo>
                  <a:pt x="1191785" y="1211136"/>
                  <a:pt x="1187627" y="1193541"/>
                  <a:pt x="1185334" y="1175657"/>
                </a:cubicBezTo>
                <a:cubicBezTo>
                  <a:pt x="1179559" y="1130612"/>
                  <a:pt x="1177427" y="1085121"/>
                  <a:pt x="1170819" y="1040190"/>
                </a:cubicBezTo>
                <a:cubicBezTo>
                  <a:pt x="1169335" y="1030099"/>
                  <a:pt x="1163771" y="1021017"/>
                  <a:pt x="1161143" y="1011162"/>
                </a:cubicBezTo>
                <a:cubicBezTo>
                  <a:pt x="1157312" y="996796"/>
                  <a:pt x="1154872" y="982092"/>
                  <a:pt x="1151467" y="967619"/>
                </a:cubicBezTo>
                <a:cubicBezTo>
                  <a:pt x="1148421" y="954674"/>
                  <a:pt x="1144399" y="941954"/>
                  <a:pt x="1141791" y="928914"/>
                </a:cubicBezTo>
                <a:cubicBezTo>
                  <a:pt x="1137943" y="909676"/>
                  <a:pt x="1139226" y="889142"/>
                  <a:pt x="1132115" y="870857"/>
                </a:cubicBezTo>
                <a:cubicBezTo>
                  <a:pt x="1127550" y="859118"/>
                  <a:pt x="1115988" y="851504"/>
                  <a:pt x="1107924" y="841828"/>
                </a:cubicBezTo>
                <a:cubicBezTo>
                  <a:pt x="1101473" y="824088"/>
                  <a:pt x="1095582" y="806135"/>
                  <a:pt x="1088572" y="788609"/>
                </a:cubicBezTo>
                <a:cubicBezTo>
                  <a:pt x="1085894" y="781913"/>
                  <a:pt x="1081361" y="776035"/>
                  <a:pt x="1078896" y="769257"/>
                </a:cubicBezTo>
                <a:cubicBezTo>
                  <a:pt x="1074884" y="758223"/>
                  <a:pt x="1075522" y="745295"/>
                  <a:pt x="1069219" y="735390"/>
                </a:cubicBezTo>
                <a:cubicBezTo>
                  <a:pt x="1063675" y="726678"/>
                  <a:pt x="1053092" y="722489"/>
                  <a:pt x="1045029" y="716038"/>
                </a:cubicBezTo>
                <a:cubicBezTo>
                  <a:pt x="1038578" y="704749"/>
                  <a:pt x="1031126" y="693976"/>
                  <a:pt x="1025677" y="682171"/>
                </a:cubicBezTo>
                <a:cubicBezTo>
                  <a:pt x="1021403" y="672910"/>
                  <a:pt x="1021248" y="661889"/>
                  <a:pt x="1016000" y="653143"/>
                </a:cubicBezTo>
                <a:cubicBezTo>
                  <a:pt x="1011306" y="645320"/>
                  <a:pt x="1002585" y="640717"/>
                  <a:pt x="996648" y="633790"/>
                </a:cubicBezTo>
                <a:cubicBezTo>
                  <a:pt x="992864" y="629375"/>
                  <a:pt x="989796" y="624359"/>
                  <a:pt x="986972" y="619276"/>
                </a:cubicBezTo>
                <a:cubicBezTo>
                  <a:pt x="970314" y="589291"/>
                  <a:pt x="975173" y="589095"/>
                  <a:pt x="953105" y="561219"/>
                </a:cubicBezTo>
                <a:cubicBezTo>
                  <a:pt x="929651" y="531593"/>
                  <a:pt x="904277" y="503529"/>
                  <a:pt x="880534" y="474133"/>
                </a:cubicBezTo>
                <a:cubicBezTo>
                  <a:pt x="870401" y="461587"/>
                  <a:pt x="861498" y="448086"/>
                  <a:pt x="851505" y="435428"/>
                </a:cubicBezTo>
                <a:cubicBezTo>
                  <a:pt x="837302" y="417438"/>
                  <a:pt x="818212" y="402710"/>
                  <a:pt x="807962" y="382209"/>
                </a:cubicBezTo>
                <a:cubicBezTo>
                  <a:pt x="796673" y="359631"/>
                  <a:pt x="787853" y="335640"/>
                  <a:pt x="774096" y="314476"/>
                </a:cubicBezTo>
                <a:cubicBezTo>
                  <a:pt x="766638" y="303002"/>
                  <a:pt x="753159" y="296482"/>
                  <a:pt x="745067" y="285447"/>
                </a:cubicBezTo>
                <a:cubicBezTo>
                  <a:pt x="735248" y="272058"/>
                  <a:pt x="729420" y="256142"/>
                  <a:pt x="720877" y="241904"/>
                </a:cubicBezTo>
                <a:cubicBezTo>
                  <a:pt x="714894" y="231932"/>
                  <a:pt x="708364" y="222281"/>
                  <a:pt x="701524" y="212876"/>
                </a:cubicBezTo>
                <a:cubicBezTo>
                  <a:pt x="695450" y="204525"/>
                  <a:pt x="690323" y="195025"/>
                  <a:pt x="682172" y="188685"/>
                </a:cubicBezTo>
                <a:cubicBezTo>
                  <a:pt x="675317" y="183353"/>
                  <a:pt x="666045" y="182234"/>
                  <a:pt x="657981" y="179009"/>
                </a:cubicBezTo>
                <a:cubicBezTo>
                  <a:pt x="555228" y="76256"/>
                  <a:pt x="708691" y="225639"/>
                  <a:pt x="619277" y="149981"/>
                </a:cubicBezTo>
                <a:cubicBezTo>
                  <a:pt x="603607" y="136722"/>
                  <a:pt x="592813" y="117824"/>
                  <a:pt x="575734" y="106438"/>
                </a:cubicBezTo>
                <a:cubicBezTo>
                  <a:pt x="428012" y="7958"/>
                  <a:pt x="507620" y="63637"/>
                  <a:pt x="425753" y="33866"/>
                </a:cubicBezTo>
                <a:cubicBezTo>
                  <a:pt x="418975" y="31401"/>
                  <a:pt x="413540" y="25210"/>
                  <a:pt x="406400" y="24190"/>
                </a:cubicBezTo>
                <a:cubicBezTo>
                  <a:pt x="367952" y="18697"/>
                  <a:pt x="329053" y="16878"/>
                  <a:pt x="290286" y="14514"/>
                </a:cubicBezTo>
                <a:cubicBezTo>
                  <a:pt x="193583" y="8618"/>
                  <a:pt x="96883" y="0"/>
                  <a:pt x="0" y="0"/>
                </a:cubicBezTo>
              </a:path>
            </a:pathLst>
          </a:cu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3CC478B-6F80-E6A9-1F86-3C690745256A}"/>
              </a:ext>
            </a:extLst>
          </p:cNvPr>
          <p:cNvSpPr/>
          <p:nvPr/>
        </p:nvSpPr>
        <p:spPr>
          <a:xfrm>
            <a:off x="3662438" y="3120571"/>
            <a:ext cx="8215086" cy="2046515"/>
          </a:xfrm>
          <a:custGeom>
            <a:avLst/>
            <a:gdLst>
              <a:gd name="connsiteX0" fmla="*/ 8215086 w 8215086"/>
              <a:gd name="connsiteY0" fmla="*/ 319315 h 2046515"/>
              <a:gd name="connsiteX1" fmla="*/ 7973181 w 8215086"/>
              <a:gd name="connsiteY1" fmla="*/ 299962 h 2046515"/>
              <a:gd name="connsiteX2" fmla="*/ 7944152 w 8215086"/>
              <a:gd name="connsiteY2" fmla="*/ 314477 h 2046515"/>
              <a:gd name="connsiteX3" fmla="*/ 7818362 w 8215086"/>
              <a:gd name="connsiteY3" fmla="*/ 333829 h 2046515"/>
              <a:gd name="connsiteX4" fmla="*/ 7799010 w 8215086"/>
              <a:gd name="connsiteY4" fmla="*/ 343505 h 2046515"/>
              <a:gd name="connsiteX5" fmla="*/ 7774819 w 8215086"/>
              <a:gd name="connsiteY5" fmla="*/ 353181 h 2046515"/>
              <a:gd name="connsiteX6" fmla="*/ 7726438 w 8215086"/>
              <a:gd name="connsiteY6" fmla="*/ 406400 h 2046515"/>
              <a:gd name="connsiteX7" fmla="*/ 7702248 w 8215086"/>
              <a:gd name="connsiteY7" fmla="*/ 459619 h 2046515"/>
              <a:gd name="connsiteX8" fmla="*/ 7682895 w 8215086"/>
              <a:gd name="connsiteY8" fmla="*/ 478972 h 2046515"/>
              <a:gd name="connsiteX9" fmla="*/ 7653867 w 8215086"/>
              <a:gd name="connsiteY9" fmla="*/ 532191 h 2046515"/>
              <a:gd name="connsiteX10" fmla="*/ 7629676 w 8215086"/>
              <a:gd name="connsiteY10" fmla="*/ 541867 h 2046515"/>
              <a:gd name="connsiteX11" fmla="*/ 7590972 w 8215086"/>
              <a:gd name="connsiteY11" fmla="*/ 604762 h 2046515"/>
              <a:gd name="connsiteX12" fmla="*/ 7566781 w 8215086"/>
              <a:gd name="connsiteY12" fmla="*/ 624115 h 2046515"/>
              <a:gd name="connsiteX13" fmla="*/ 7557105 w 8215086"/>
              <a:gd name="connsiteY13" fmla="*/ 643467 h 2046515"/>
              <a:gd name="connsiteX14" fmla="*/ 7518400 w 8215086"/>
              <a:gd name="connsiteY14" fmla="*/ 667658 h 2046515"/>
              <a:gd name="connsiteX15" fmla="*/ 7494210 w 8215086"/>
              <a:gd name="connsiteY15" fmla="*/ 677334 h 2046515"/>
              <a:gd name="connsiteX16" fmla="*/ 7402286 w 8215086"/>
              <a:gd name="connsiteY16" fmla="*/ 696686 h 2046515"/>
              <a:gd name="connsiteX17" fmla="*/ 7358743 w 8215086"/>
              <a:gd name="connsiteY17" fmla="*/ 706362 h 2046515"/>
              <a:gd name="connsiteX18" fmla="*/ 7170057 w 8215086"/>
              <a:gd name="connsiteY18" fmla="*/ 682172 h 2046515"/>
              <a:gd name="connsiteX19" fmla="*/ 7136191 w 8215086"/>
              <a:gd name="connsiteY19" fmla="*/ 657981 h 2046515"/>
              <a:gd name="connsiteX20" fmla="*/ 7073295 w 8215086"/>
              <a:gd name="connsiteY20" fmla="*/ 628953 h 2046515"/>
              <a:gd name="connsiteX21" fmla="*/ 7000724 w 8215086"/>
              <a:gd name="connsiteY21" fmla="*/ 566058 h 2046515"/>
              <a:gd name="connsiteX22" fmla="*/ 6971695 w 8215086"/>
              <a:gd name="connsiteY22" fmla="*/ 537029 h 2046515"/>
              <a:gd name="connsiteX23" fmla="*/ 6947505 w 8215086"/>
              <a:gd name="connsiteY23" fmla="*/ 527353 h 2046515"/>
              <a:gd name="connsiteX24" fmla="*/ 6918476 w 8215086"/>
              <a:gd name="connsiteY24" fmla="*/ 503162 h 2046515"/>
              <a:gd name="connsiteX25" fmla="*/ 6874933 w 8215086"/>
              <a:gd name="connsiteY25" fmla="*/ 483810 h 2046515"/>
              <a:gd name="connsiteX26" fmla="*/ 6773333 w 8215086"/>
              <a:gd name="connsiteY26" fmla="*/ 474134 h 2046515"/>
              <a:gd name="connsiteX27" fmla="*/ 6531429 w 8215086"/>
              <a:gd name="connsiteY27" fmla="*/ 449943 h 2046515"/>
              <a:gd name="connsiteX28" fmla="*/ 6468533 w 8215086"/>
              <a:gd name="connsiteY28" fmla="*/ 430591 h 2046515"/>
              <a:gd name="connsiteX29" fmla="*/ 6405638 w 8215086"/>
              <a:gd name="connsiteY29" fmla="*/ 445105 h 2046515"/>
              <a:gd name="connsiteX30" fmla="*/ 6376610 w 8215086"/>
              <a:gd name="connsiteY30" fmla="*/ 478972 h 2046515"/>
              <a:gd name="connsiteX31" fmla="*/ 6333067 w 8215086"/>
              <a:gd name="connsiteY31" fmla="*/ 508000 h 2046515"/>
              <a:gd name="connsiteX32" fmla="*/ 6255657 w 8215086"/>
              <a:gd name="connsiteY32" fmla="*/ 570896 h 2046515"/>
              <a:gd name="connsiteX33" fmla="*/ 6245981 w 8215086"/>
              <a:gd name="connsiteY33" fmla="*/ 595086 h 2046515"/>
              <a:gd name="connsiteX34" fmla="*/ 6197600 w 8215086"/>
              <a:gd name="connsiteY34" fmla="*/ 624115 h 2046515"/>
              <a:gd name="connsiteX35" fmla="*/ 6091162 w 8215086"/>
              <a:gd name="connsiteY35" fmla="*/ 687010 h 2046515"/>
              <a:gd name="connsiteX36" fmla="*/ 5965372 w 8215086"/>
              <a:gd name="connsiteY36" fmla="*/ 657981 h 2046515"/>
              <a:gd name="connsiteX37" fmla="*/ 5858933 w 8215086"/>
              <a:gd name="connsiteY37" fmla="*/ 541867 h 2046515"/>
              <a:gd name="connsiteX38" fmla="*/ 5805714 w 8215086"/>
              <a:gd name="connsiteY38" fmla="*/ 512839 h 2046515"/>
              <a:gd name="connsiteX39" fmla="*/ 5796038 w 8215086"/>
              <a:gd name="connsiteY39" fmla="*/ 478972 h 2046515"/>
              <a:gd name="connsiteX40" fmla="*/ 5776686 w 8215086"/>
              <a:gd name="connsiteY40" fmla="*/ 459619 h 2046515"/>
              <a:gd name="connsiteX41" fmla="*/ 5713791 w 8215086"/>
              <a:gd name="connsiteY41" fmla="*/ 406400 h 2046515"/>
              <a:gd name="connsiteX42" fmla="*/ 5670248 w 8215086"/>
              <a:gd name="connsiteY42" fmla="*/ 377372 h 2046515"/>
              <a:gd name="connsiteX43" fmla="*/ 5607352 w 8215086"/>
              <a:gd name="connsiteY43" fmla="*/ 324153 h 2046515"/>
              <a:gd name="connsiteX44" fmla="*/ 5505752 w 8215086"/>
              <a:gd name="connsiteY44" fmla="*/ 295124 h 2046515"/>
              <a:gd name="connsiteX45" fmla="*/ 5462210 w 8215086"/>
              <a:gd name="connsiteY45" fmla="*/ 280610 h 2046515"/>
              <a:gd name="connsiteX46" fmla="*/ 5210629 w 8215086"/>
              <a:gd name="connsiteY46" fmla="*/ 299962 h 2046515"/>
              <a:gd name="connsiteX47" fmla="*/ 5191276 w 8215086"/>
              <a:gd name="connsiteY47" fmla="*/ 309639 h 2046515"/>
              <a:gd name="connsiteX48" fmla="*/ 5157410 w 8215086"/>
              <a:gd name="connsiteY48" fmla="*/ 328991 h 2046515"/>
              <a:gd name="connsiteX49" fmla="*/ 5099352 w 8215086"/>
              <a:gd name="connsiteY49" fmla="*/ 362858 h 2046515"/>
              <a:gd name="connsiteX50" fmla="*/ 4992914 w 8215086"/>
              <a:gd name="connsiteY50" fmla="*/ 425753 h 2046515"/>
              <a:gd name="connsiteX51" fmla="*/ 4978400 w 8215086"/>
              <a:gd name="connsiteY51" fmla="*/ 445105 h 2046515"/>
              <a:gd name="connsiteX52" fmla="*/ 4959048 w 8215086"/>
              <a:gd name="connsiteY52" fmla="*/ 464458 h 2046515"/>
              <a:gd name="connsiteX53" fmla="*/ 4939695 w 8215086"/>
              <a:gd name="connsiteY53" fmla="*/ 508000 h 2046515"/>
              <a:gd name="connsiteX54" fmla="*/ 4930019 w 8215086"/>
              <a:gd name="connsiteY54" fmla="*/ 590248 h 2046515"/>
              <a:gd name="connsiteX55" fmla="*/ 4920343 w 8215086"/>
              <a:gd name="connsiteY55" fmla="*/ 624115 h 2046515"/>
              <a:gd name="connsiteX56" fmla="*/ 4876800 w 8215086"/>
              <a:gd name="connsiteY56" fmla="*/ 633791 h 2046515"/>
              <a:gd name="connsiteX57" fmla="*/ 4847772 w 8215086"/>
              <a:gd name="connsiteY57" fmla="*/ 653143 h 2046515"/>
              <a:gd name="connsiteX58" fmla="*/ 4542972 w 8215086"/>
              <a:gd name="connsiteY58" fmla="*/ 657981 h 2046515"/>
              <a:gd name="connsiteX59" fmla="*/ 4426857 w 8215086"/>
              <a:gd name="connsiteY59" fmla="*/ 628953 h 2046515"/>
              <a:gd name="connsiteX60" fmla="*/ 4397829 w 8215086"/>
              <a:gd name="connsiteY60" fmla="*/ 604762 h 2046515"/>
              <a:gd name="connsiteX61" fmla="*/ 4291391 w 8215086"/>
              <a:gd name="connsiteY61" fmla="*/ 522515 h 2046515"/>
              <a:gd name="connsiteX62" fmla="*/ 4272038 w 8215086"/>
              <a:gd name="connsiteY62" fmla="*/ 503162 h 2046515"/>
              <a:gd name="connsiteX63" fmla="*/ 4218819 w 8215086"/>
              <a:gd name="connsiteY63" fmla="*/ 449943 h 2046515"/>
              <a:gd name="connsiteX64" fmla="*/ 4199467 w 8215086"/>
              <a:gd name="connsiteY64" fmla="*/ 440267 h 2046515"/>
              <a:gd name="connsiteX65" fmla="*/ 4064000 w 8215086"/>
              <a:gd name="connsiteY65" fmla="*/ 387048 h 2046515"/>
              <a:gd name="connsiteX66" fmla="*/ 4044648 w 8215086"/>
              <a:gd name="connsiteY66" fmla="*/ 362858 h 2046515"/>
              <a:gd name="connsiteX67" fmla="*/ 4025295 w 8215086"/>
              <a:gd name="connsiteY67" fmla="*/ 353181 h 2046515"/>
              <a:gd name="connsiteX68" fmla="*/ 3793067 w 8215086"/>
              <a:gd name="connsiteY68" fmla="*/ 358019 h 2046515"/>
              <a:gd name="connsiteX69" fmla="*/ 3667276 w 8215086"/>
              <a:gd name="connsiteY69" fmla="*/ 391886 h 2046515"/>
              <a:gd name="connsiteX70" fmla="*/ 3623733 w 8215086"/>
              <a:gd name="connsiteY70" fmla="*/ 401562 h 2046515"/>
              <a:gd name="connsiteX71" fmla="*/ 3497943 w 8215086"/>
              <a:gd name="connsiteY71" fmla="*/ 411239 h 2046515"/>
              <a:gd name="connsiteX72" fmla="*/ 3415695 w 8215086"/>
              <a:gd name="connsiteY72" fmla="*/ 420915 h 2046515"/>
              <a:gd name="connsiteX73" fmla="*/ 3386667 w 8215086"/>
              <a:gd name="connsiteY73" fmla="*/ 445105 h 2046515"/>
              <a:gd name="connsiteX74" fmla="*/ 3343124 w 8215086"/>
              <a:gd name="connsiteY74" fmla="*/ 483810 h 2046515"/>
              <a:gd name="connsiteX75" fmla="*/ 3323772 w 8215086"/>
              <a:gd name="connsiteY75" fmla="*/ 517677 h 2046515"/>
              <a:gd name="connsiteX76" fmla="*/ 3270552 w 8215086"/>
              <a:gd name="connsiteY76" fmla="*/ 556381 h 2046515"/>
              <a:gd name="connsiteX77" fmla="*/ 3251200 w 8215086"/>
              <a:gd name="connsiteY77" fmla="*/ 590248 h 2046515"/>
              <a:gd name="connsiteX78" fmla="*/ 3241524 w 8215086"/>
              <a:gd name="connsiteY78" fmla="*/ 609600 h 2046515"/>
              <a:gd name="connsiteX79" fmla="*/ 3207657 w 8215086"/>
              <a:gd name="connsiteY79" fmla="*/ 628953 h 2046515"/>
              <a:gd name="connsiteX80" fmla="*/ 3115733 w 8215086"/>
              <a:gd name="connsiteY80" fmla="*/ 716039 h 2046515"/>
              <a:gd name="connsiteX81" fmla="*/ 3072191 w 8215086"/>
              <a:gd name="connsiteY81" fmla="*/ 745067 h 2046515"/>
              <a:gd name="connsiteX82" fmla="*/ 2946400 w 8215086"/>
              <a:gd name="connsiteY82" fmla="*/ 764419 h 2046515"/>
              <a:gd name="connsiteX83" fmla="*/ 2883505 w 8215086"/>
              <a:gd name="connsiteY83" fmla="*/ 749905 h 2046515"/>
              <a:gd name="connsiteX84" fmla="*/ 2854476 w 8215086"/>
              <a:gd name="connsiteY84" fmla="*/ 711200 h 2046515"/>
              <a:gd name="connsiteX85" fmla="*/ 2801257 w 8215086"/>
              <a:gd name="connsiteY85" fmla="*/ 638629 h 2046515"/>
              <a:gd name="connsiteX86" fmla="*/ 2772229 w 8215086"/>
              <a:gd name="connsiteY86" fmla="*/ 604762 h 2046515"/>
              <a:gd name="connsiteX87" fmla="*/ 2738362 w 8215086"/>
              <a:gd name="connsiteY87" fmla="*/ 575734 h 2046515"/>
              <a:gd name="connsiteX88" fmla="*/ 2709333 w 8215086"/>
              <a:gd name="connsiteY88" fmla="*/ 532191 h 2046515"/>
              <a:gd name="connsiteX89" fmla="*/ 2656114 w 8215086"/>
              <a:gd name="connsiteY89" fmla="*/ 503162 h 2046515"/>
              <a:gd name="connsiteX90" fmla="*/ 2627086 w 8215086"/>
              <a:gd name="connsiteY90" fmla="*/ 469296 h 2046515"/>
              <a:gd name="connsiteX91" fmla="*/ 2583543 w 8215086"/>
              <a:gd name="connsiteY91" fmla="*/ 449943 h 2046515"/>
              <a:gd name="connsiteX92" fmla="*/ 2549676 w 8215086"/>
              <a:gd name="connsiteY92" fmla="*/ 430591 h 2046515"/>
              <a:gd name="connsiteX93" fmla="*/ 2486781 w 8215086"/>
              <a:gd name="connsiteY93" fmla="*/ 377372 h 2046515"/>
              <a:gd name="connsiteX94" fmla="*/ 2457752 w 8215086"/>
              <a:gd name="connsiteY94" fmla="*/ 353181 h 2046515"/>
              <a:gd name="connsiteX95" fmla="*/ 2438400 w 8215086"/>
              <a:gd name="connsiteY95" fmla="*/ 343505 h 2046515"/>
              <a:gd name="connsiteX96" fmla="*/ 2404533 w 8215086"/>
              <a:gd name="connsiteY96" fmla="*/ 324153 h 2046515"/>
              <a:gd name="connsiteX97" fmla="*/ 2385181 w 8215086"/>
              <a:gd name="connsiteY97" fmla="*/ 304800 h 2046515"/>
              <a:gd name="connsiteX98" fmla="*/ 2298095 w 8215086"/>
              <a:gd name="connsiteY98" fmla="*/ 270934 h 2046515"/>
              <a:gd name="connsiteX99" fmla="*/ 2269067 w 8215086"/>
              <a:gd name="connsiteY99" fmla="*/ 261258 h 2046515"/>
              <a:gd name="connsiteX100" fmla="*/ 2215848 w 8215086"/>
              <a:gd name="connsiteY100" fmla="*/ 251581 h 2046515"/>
              <a:gd name="connsiteX101" fmla="*/ 2148114 w 8215086"/>
              <a:gd name="connsiteY101" fmla="*/ 227391 h 2046515"/>
              <a:gd name="connsiteX102" fmla="*/ 2032000 w 8215086"/>
              <a:gd name="connsiteY102" fmla="*/ 198362 h 2046515"/>
              <a:gd name="connsiteX103" fmla="*/ 1852991 w 8215086"/>
              <a:gd name="connsiteY103" fmla="*/ 188686 h 2046515"/>
              <a:gd name="connsiteX104" fmla="*/ 1659467 w 8215086"/>
              <a:gd name="connsiteY104" fmla="*/ 203200 h 2046515"/>
              <a:gd name="connsiteX105" fmla="*/ 1615924 w 8215086"/>
              <a:gd name="connsiteY105" fmla="*/ 222553 h 2046515"/>
              <a:gd name="connsiteX106" fmla="*/ 1509486 w 8215086"/>
              <a:gd name="connsiteY106" fmla="*/ 285448 h 2046515"/>
              <a:gd name="connsiteX107" fmla="*/ 1480457 w 8215086"/>
              <a:gd name="connsiteY107" fmla="*/ 309639 h 2046515"/>
              <a:gd name="connsiteX108" fmla="*/ 1436914 w 8215086"/>
              <a:gd name="connsiteY108" fmla="*/ 328991 h 2046515"/>
              <a:gd name="connsiteX109" fmla="*/ 1407886 w 8215086"/>
              <a:gd name="connsiteY109" fmla="*/ 348343 h 2046515"/>
              <a:gd name="connsiteX110" fmla="*/ 1325638 w 8215086"/>
              <a:gd name="connsiteY110" fmla="*/ 391886 h 2046515"/>
              <a:gd name="connsiteX111" fmla="*/ 1301448 w 8215086"/>
              <a:gd name="connsiteY111" fmla="*/ 401562 h 2046515"/>
              <a:gd name="connsiteX112" fmla="*/ 1253067 w 8215086"/>
              <a:gd name="connsiteY112" fmla="*/ 445105 h 2046515"/>
              <a:gd name="connsiteX113" fmla="*/ 1243391 w 8215086"/>
              <a:gd name="connsiteY113" fmla="*/ 464458 h 2046515"/>
              <a:gd name="connsiteX114" fmla="*/ 1228876 w 8215086"/>
              <a:gd name="connsiteY114" fmla="*/ 483810 h 2046515"/>
              <a:gd name="connsiteX115" fmla="*/ 1209524 w 8215086"/>
              <a:gd name="connsiteY115" fmla="*/ 527353 h 2046515"/>
              <a:gd name="connsiteX116" fmla="*/ 1190172 w 8215086"/>
              <a:gd name="connsiteY116" fmla="*/ 537029 h 2046515"/>
              <a:gd name="connsiteX117" fmla="*/ 1165981 w 8215086"/>
              <a:gd name="connsiteY117" fmla="*/ 566058 h 2046515"/>
              <a:gd name="connsiteX118" fmla="*/ 1136952 w 8215086"/>
              <a:gd name="connsiteY118" fmla="*/ 609600 h 2046515"/>
              <a:gd name="connsiteX119" fmla="*/ 1127276 w 8215086"/>
              <a:gd name="connsiteY119" fmla="*/ 638629 h 2046515"/>
              <a:gd name="connsiteX120" fmla="*/ 1117600 w 8215086"/>
              <a:gd name="connsiteY120" fmla="*/ 672496 h 2046515"/>
              <a:gd name="connsiteX121" fmla="*/ 1107924 w 8215086"/>
              <a:gd name="connsiteY121" fmla="*/ 691848 h 2046515"/>
              <a:gd name="connsiteX122" fmla="*/ 1093410 w 8215086"/>
              <a:gd name="connsiteY122" fmla="*/ 774096 h 2046515"/>
              <a:gd name="connsiteX123" fmla="*/ 1064381 w 8215086"/>
              <a:gd name="connsiteY123" fmla="*/ 880534 h 2046515"/>
              <a:gd name="connsiteX124" fmla="*/ 1078895 w 8215086"/>
              <a:gd name="connsiteY124" fmla="*/ 1025677 h 2046515"/>
              <a:gd name="connsiteX125" fmla="*/ 1088572 w 8215086"/>
              <a:gd name="connsiteY125" fmla="*/ 1069219 h 2046515"/>
              <a:gd name="connsiteX126" fmla="*/ 1141791 w 8215086"/>
              <a:gd name="connsiteY126" fmla="*/ 1117600 h 2046515"/>
              <a:gd name="connsiteX127" fmla="*/ 1117600 w 8215086"/>
              <a:gd name="connsiteY127" fmla="*/ 1214362 h 2046515"/>
              <a:gd name="connsiteX128" fmla="*/ 1040191 w 8215086"/>
              <a:gd name="connsiteY128" fmla="*/ 1277258 h 2046515"/>
              <a:gd name="connsiteX129" fmla="*/ 1011162 w 8215086"/>
              <a:gd name="connsiteY129" fmla="*/ 1340153 h 2046515"/>
              <a:gd name="connsiteX130" fmla="*/ 1035352 w 8215086"/>
              <a:gd name="connsiteY130" fmla="*/ 1393372 h 2046515"/>
              <a:gd name="connsiteX131" fmla="*/ 1059543 w 8215086"/>
              <a:gd name="connsiteY131" fmla="*/ 1436915 h 2046515"/>
              <a:gd name="connsiteX132" fmla="*/ 1132114 w 8215086"/>
              <a:gd name="connsiteY132" fmla="*/ 1465943 h 2046515"/>
              <a:gd name="connsiteX133" fmla="*/ 1161143 w 8215086"/>
              <a:gd name="connsiteY133" fmla="*/ 1499810 h 2046515"/>
              <a:gd name="connsiteX134" fmla="*/ 1224038 w 8215086"/>
              <a:gd name="connsiteY134" fmla="*/ 1519162 h 2046515"/>
              <a:gd name="connsiteX135" fmla="*/ 1340152 w 8215086"/>
              <a:gd name="connsiteY135" fmla="*/ 1572381 h 2046515"/>
              <a:gd name="connsiteX136" fmla="*/ 1436914 w 8215086"/>
              <a:gd name="connsiteY136" fmla="*/ 1582058 h 2046515"/>
              <a:gd name="connsiteX137" fmla="*/ 1499810 w 8215086"/>
              <a:gd name="connsiteY137" fmla="*/ 1591734 h 2046515"/>
              <a:gd name="connsiteX138" fmla="*/ 1538514 w 8215086"/>
              <a:gd name="connsiteY138" fmla="*/ 1611086 h 2046515"/>
              <a:gd name="connsiteX139" fmla="*/ 1572381 w 8215086"/>
              <a:gd name="connsiteY139" fmla="*/ 1630439 h 2046515"/>
              <a:gd name="connsiteX140" fmla="*/ 1664305 w 8215086"/>
              <a:gd name="connsiteY140" fmla="*/ 1625600 h 2046515"/>
              <a:gd name="connsiteX141" fmla="*/ 1746552 w 8215086"/>
              <a:gd name="connsiteY141" fmla="*/ 1543353 h 2046515"/>
              <a:gd name="connsiteX142" fmla="*/ 1780419 w 8215086"/>
              <a:gd name="connsiteY142" fmla="*/ 1514324 h 2046515"/>
              <a:gd name="connsiteX143" fmla="*/ 1823962 w 8215086"/>
              <a:gd name="connsiteY143" fmla="*/ 1446591 h 2046515"/>
              <a:gd name="connsiteX144" fmla="*/ 1843314 w 8215086"/>
              <a:gd name="connsiteY144" fmla="*/ 1427239 h 2046515"/>
              <a:gd name="connsiteX145" fmla="*/ 1925562 w 8215086"/>
              <a:gd name="connsiteY145" fmla="*/ 1417562 h 2046515"/>
              <a:gd name="connsiteX146" fmla="*/ 2148114 w 8215086"/>
              <a:gd name="connsiteY146" fmla="*/ 1407886 h 2046515"/>
              <a:gd name="connsiteX147" fmla="*/ 2152952 w 8215086"/>
              <a:gd name="connsiteY147" fmla="*/ 1156305 h 2046515"/>
              <a:gd name="connsiteX148" fmla="*/ 2138438 w 8215086"/>
              <a:gd name="connsiteY148" fmla="*/ 1132115 h 2046515"/>
              <a:gd name="connsiteX149" fmla="*/ 2128762 w 8215086"/>
              <a:gd name="connsiteY149" fmla="*/ 1093410 h 2046515"/>
              <a:gd name="connsiteX150" fmla="*/ 2119086 w 8215086"/>
              <a:gd name="connsiteY150" fmla="*/ 1069219 h 2046515"/>
              <a:gd name="connsiteX151" fmla="*/ 2109410 w 8215086"/>
              <a:gd name="connsiteY151" fmla="*/ 1040191 h 2046515"/>
              <a:gd name="connsiteX152" fmla="*/ 2114248 w 8215086"/>
              <a:gd name="connsiteY152" fmla="*/ 967619 h 2046515"/>
              <a:gd name="connsiteX153" fmla="*/ 2157791 w 8215086"/>
              <a:gd name="connsiteY153" fmla="*/ 870858 h 2046515"/>
              <a:gd name="connsiteX154" fmla="*/ 2167467 w 8215086"/>
              <a:gd name="connsiteY154" fmla="*/ 841829 h 2046515"/>
              <a:gd name="connsiteX155" fmla="*/ 2162629 w 8215086"/>
              <a:gd name="connsiteY155" fmla="*/ 716039 h 2046515"/>
              <a:gd name="connsiteX156" fmla="*/ 2152952 w 8215086"/>
              <a:gd name="connsiteY156" fmla="*/ 682172 h 2046515"/>
              <a:gd name="connsiteX157" fmla="*/ 2157791 w 8215086"/>
              <a:gd name="connsiteY157" fmla="*/ 556381 h 2046515"/>
              <a:gd name="connsiteX158" fmla="*/ 2167467 w 8215086"/>
              <a:gd name="connsiteY158" fmla="*/ 508000 h 2046515"/>
              <a:gd name="connsiteX159" fmla="*/ 2177143 w 8215086"/>
              <a:gd name="connsiteY159" fmla="*/ 440267 h 2046515"/>
              <a:gd name="connsiteX160" fmla="*/ 2186819 w 8215086"/>
              <a:gd name="connsiteY160" fmla="*/ 343505 h 2046515"/>
              <a:gd name="connsiteX161" fmla="*/ 2172305 w 8215086"/>
              <a:gd name="connsiteY161" fmla="*/ 280610 h 2046515"/>
              <a:gd name="connsiteX162" fmla="*/ 2162629 w 8215086"/>
              <a:gd name="connsiteY162" fmla="*/ 261258 h 2046515"/>
              <a:gd name="connsiteX163" fmla="*/ 2152952 w 8215086"/>
              <a:gd name="connsiteY163" fmla="*/ 222553 h 2046515"/>
              <a:gd name="connsiteX164" fmla="*/ 2119086 w 8215086"/>
              <a:gd name="connsiteY164" fmla="*/ 198362 h 2046515"/>
              <a:gd name="connsiteX165" fmla="*/ 2080381 w 8215086"/>
              <a:gd name="connsiteY165" fmla="*/ 169334 h 2046515"/>
              <a:gd name="connsiteX166" fmla="*/ 2056191 w 8215086"/>
              <a:gd name="connsiteY166" fmla="*/ 159658 h 2046515"/>
              <a:gd name="connsiteX167" fmla="*/ 2036838 w 8215086"/>
              <a:gd name="connsiteY167" fmla="*/ 145143 h 2046515"/>
              <a:gd name="connsiteX168" fmla="*/ 1901372 w 8215086"/>
              <a:gd name="connsiteY168" fmla="*/ 116115 h 2046515"/>
              <a:gd name="connsiteX169" fmla="*/ 1852991 w 8215086"/>
              <a:gd name="connsiteY169" fmla="*/ 82248 h 2046515"/>
              <a:gd name="connsiteX170" fmla="*/ 1625600 w 8215086"/>
              <a:gd name="connsiteY170" fmla="*/ 29029 h 2046515"/>
              <a:gd name="connsiteX171" fmla="*/ 1475619 w 8215086"/>
              <a:gd name="connsiteY171" fmla="*/ 19353 h 2046515"/>
              <a:gd name="connsiteX172" fmla="*/ 1335314 w 8215086"/>
              <a:gd name="connsiteY172" fmla="*/ 0 h 2046515"/>
              <a:gd name="connsiteX173" fmla="*/ 1262743 w 8215086"/>
              <a:gd name="connsiteY173" fmla="*/ 14515 h 2046515"/>
              <a:gd name="connsiteX174" fmla="*/ 696686 w 8215086"/>
              <a:gd name="connsiteY174" fmla="*/ 43543 h 2046515"/>
              <a:gd name="connsiteX175" fmla="*/ 561219 w 8215086"/>
              <a:gd name="connsiteY175" fmla="*/ 111277 h 2046515"/>
              <a:gd name="connsiteX176" fmla="*/ 416076 w 8215086"/>
              <a:gd name="connsiteY176" fmla="*/ 208039 h 2046515"/>
              <a:gd name="connsiteX177" fmla="*/ 387048 w 8215086"/>
              <a:gd name="connsiteY177" fmla="*/ 241905 h 2046515"/>
              <a:gd name="connsiteX178" fmla="*/ 367695 w 8215086"/>
              <a:gd name="connsiteY178" fmla="*/ 261258 h 2046515"/>
              <a:gd name="connsiteX179" fmla="*/ 261257 w 8215086"/>
              <a:gd name="connsiteY179" fmla="*/ 411239 h 2046515"/>
              <a:gd name="connsiteX180" fmla="*/ 87086 w 8215086"/>
              <a:gd name="connsiteY180" fmla="*/ 454781 h 2046515"/>
              <a:gd name="connsiteX181" fmla="*/ 0 w 8215086"/>
              <a:gd name="connsiteY181" fmla="*/ 478972 h 2046515"/>
              <a:gd name="connsiteX182" fmla="*/ 29029 w 8215086"/>
              <a:gd name="connsiteY182" fmla="*/ 541867 h 2046515"/>
              <a:gd name="connsiteX183" fmla="*/ 33867 w 8215086"/>
              <a:gd name="connsiteY183" fmla="*/ 725715 h 2046515"/>
              <a:gd name="connsiteX184" fmla="*/ 38705 w 8215086"/>
              <a:gd name="connsiteY184" fmla="*/ 861181 h 2046515"/>
              <a:gd name="connsiteX185" fmla="*/ 48381 w 8215086"/>
              <a:gd name="connsiteY185" fmla="*/ 914400 h 2046515"/>
              <a:gd name="connsiteX186" fmla="*/ 58057 w 8215086"/>
              <a:gd name="connsiteY186" fmla="*/ 1006324 h 2046515"/>
              <a:gd name="connsiteX187" fmla="*/ 82248 w 8215086"/>
              <a:gd name="connsiteY187" fmla="*/ 1175658 h 2046515"/>
              <a:gd name="connsiteX188" fmla="*/ 101600 w 8215086"/>
              <a:gd name="connsiteY188" fmla="*/ 1204686 h 2046515"/>
              <a:gd name="connsiteX189" fmla="*/ 164495 w 8215086"/>
              <a:gd name="connsiteY189" fmla="*/ 1277258 h 2046515"/>
              <a:gd name="connsiteX190" fmla="*/ 198362 w 8215086"/>
              <a:gd name="connsiteY190" fmla="*/ 1320800 h 2046515"/>
              <a:gd name="connsiteX191" fmla="*/ 227391 w 8215086"/>
              <a:gd name="connsiteY191" fmla="*/ 1374019 h 2046515"/>
              <a:gd name="connsiteX192" fmla="*/ 251581 w 8215086"/>
              <a:gd name="connsiteY192" fmla="*/ 1383696 h 2046515"/>
              <a:gd name="connsiteX193" fmla="*/ 261257 w 8215086"/>
              <a:gd name="connsiteY193" fmla="*/ 1412724 h 2046515"/>
              <a:gd name="connsiteX194" fmla="*/ 280610 w 8215086"/>
              <a:gd name="connsiteY194" fmla="*/ 1456267 h 2046515"/>
              <a:gd name="connsiteX195" fmla="*/ 266095 w 8215086"/>
              <a:gd name="connsiteY195" fmla="*/ 1635277 h 2046515"/>
              <a:gd name="connsiteX196" fmla="*/ 280610 w 8215086"/>
              <a:gd name="connsiteY196" fmla="*/ 1770743 h 2046515"/>
              <a:gd name="connsiteX197" fmla="*/ 290286 w 8215086"/>
              <a:gd name="connsiteY197" fmla="*/ 1823962 h 2046515"/>
              <a:gd name="connsiteX198" fmla="*/ 387048 w 8215086"/>
              <a:gd name="connsiteY198" fmla="*/ 1862667 h 2046515"/>
              <a:gd name="connsiteX199" fmla="*/ 512838 w 8215086"/>
              <a:gd name="connsiteY199" fmla="*/ 1911048 h 2046515"/>
              <a:gd name="connsiteX200" fmla="*/ 687010 w 8215086"/>
              <a:gd name="connsiteY200" fmla="*/ 1944915 h 2046515"/>
              <a:gd name="connsiteX201" fmla="*/ 769257 w 8215086"/>
              <a:gd name="connsiteY201" fmla="*/ 1954591 h 2046515"/>
              <a:gd name="connsiteX202" fmla="*/ 982133 w 8215086"/>
              <a:gd name="connsiteY202" fmla="*/ 1969105 h 2046515"/>
              <a:gd name="connsiteX203" fmla="*/ 1262743 w 8215086"/>
              <a:gd name="connsiteY203" fmla="*/ 2032000 h 2046515"/>
              <a:gd name="connsiteX204" fmla="*/ 1436914 w 8215086"/>
              <a:gd name="connsiteY204" fmla="*/ 2046515 h 2046515"/>
              <a:gd name="connsiteX205" fmla="*/ 1930400 w 8215086"/>
              <a:gd name="connsiteY205" fmla="*/ 2041677 h 2046515"/>
              <a:gd name="connsiteX206" fmla="*/ 1964267 w 8215086"/>
              <a:gd name="connsiteY206" fmla="*/ 2032000 h 2046515"/>
              <a:gd name="connsiteX207" fmla="*/ 1983619 w 8215086"/>
              <a:gd name="connsiteY207" fmla="*/ 2022324 h 2046515"/>
              <a:gd name="connsiteX208" fmla="*/ 2056191 w 8215086"/>
              <a:gd name="connsiteY208" fmla="*/ 1944915 h 2046515"/>
              <a:gd name="connsiteX209" fmla="*/ 2085219 w 8215086"/>
              <a:gd name="connsiteY209" fmla="*/ 1925562 h 2046515"/>
              <a:gd name="connsiteX210" fmla="*/ 2109410 w 8215086"/>
              <a:gd name="connsiteY210" fmla="*/ 1906210 h 2046515"/>
              <a:gd name="connsiteX211" fmla="*/ 2148114 w 8215086"/>
              <a:gd name="connsiteY211" fmla="*/ 1886858 h 2046515"/>
              <a:gd name="connsiteX212" fmla="*/ 2220686 w 8215086"/>
              <a:gd name="connsiteY212" fmla="*/ 1833639 h 2046515"/>
              <a:gd name="connsiteX213" fmla="*/ 2264229 w 8215086"/>
              <a:gd name="connsiteY213" fmla="*/ 1823962 h 2046515"/>
              <a:gd name="connsiteX214" fmla="*/ 2593219 w 8215086"/>
              <a:gd name="connsiteY214" fmla="*/ 1814286 h 2046515"/>
              <a:gd name="connsiteX215" fmla="*/ 2656114 w 8215086"/>
              <a:gd name="connsiteY215" fmla="*/ 1790096 h 2046515"/>
              <a:gd name="connsiteX216" fmla="*/ 2675467 w 8215086"/>
              <a:gd name="connsiteY216" fmla="*/ 1780419 h 2046515"/>
              <a:gd name="connsiteX217" fmla="*/ 2728686 w 8215086"/>
              <a:gd name="connsiteY217" fmla="*/ 1761067 h 2046515"/>
              <a:gd name="connsiteX218" fmla="*/ 2868991 w 8215086"/>
              <a:gd name="connsiteY218" fmla="*/ 1664305 h 2046515"/>
              <a:gd name="connsiteX219" fmla="*/ 2883505 w 8215086"/>
              <a:gd name="connsiteY219" fmla="*/ 1640115 h 2046515"/>
              <a:gd name="connsiteX220" fmla="*/ 2931886 w 8215086"/>
              <a:gd name="connsiteY220" fmla="*/ 1620762 h 2046515"/>
              <a:gd name="connsiteX221" fmla="*/ 2941562 w 8215086"/>
              <a:gd name="connsiteY221" fmla="*/ 1577219 h 2046515"/>
              <a:gd name="connsiteX222" fmla="*/ 2965752 w 8215086"/>
              <a:gd name="connsiteY222" fmla="*/ 1494972 h 2046515"/>
              <a:gd name="connsiteX223" fmla="*/ 2985105 w 8215086"/>
              <a:gd name="connsiteY223" fmla="*/ 1475619 h 2046515"/>
              <a:gd name="connsiteX224" fmla="*/ 2994781 w 8215086"/>
              <a:gd name="connsiteY224" fmla="*/ 1441753 h 2046515"/>
              <a:gd name="connsiteX225" fmla="*/ 3028648 w 8215086"/>
              <a:gd name="connsiteY225" fmla="*/ 1422400 h 2046515"/>
              <a:gd name="connsiteX226" fmla="*/ 3048000 w 8215086"/>
              <a:gd name="connsiteY226" fmla="*/ 1403048 h 2046515"/>
              <a:gd name="connsiteX227" fmla="*/ 3077029 w 8215086"/>
              <a:gd name="connsiteY227" fmla="*/ 1369181 h 2046515"/>
              <a:gd name="connsiteX228" fmla="*/ 3091543 w 8215086"/>
              <a:gd name="connsiteY228" fmla="*/ 1349829 h 2046515"/>
              <a:gd name="connsiteX229" fmla="*/ 3120572 w 8215086"/>
              <a:gd name="connsiteY229" fmla="*/ 1340153 h 2046515"/>
              <a:gd name="connsiteX230" fmla="*/ 3173791 w 8215086"/>
              <a:gd name="connsiteY230" fmla="*/ 1320800 h 2046515"/>
              <a:gd name="connsiteX231" fmla="*/ 3212495 w 8215086"/>
              <a:gd name="connsiteY231" fmla="*/ 1296610 h 2046515"/>
              <a:gd name="connsiteX232" fmla="*/ 3256038 w 8215086"/>
              <a:gd name="connsiteY232" fmla="*/ 1286934 h 2046515"/>
              <a:gd name="connsiteX233" fmla="*/ 3285067 w 8215086"/>
              <a:gd name="connsiteY233" fmla="*/ 1277258 h 2046515"/>
              <a:gd name="connsiteX234" fmla="*/ 3338286 w 8215086"/>
              <a:gd name="connsiteY234" fmla="*/ 1257905 h 2046515"/>
              <a:gd name="connsiteX235" fmla="*/ 3420533 w 8215086"/>
              <a:gd name="connsiteY235" fmla="*/ 1185334 h 2046515"/>
              <a:gd name="connsiteX236" fmla="*/ 3444724 w 8215086"/>
              <a:gd name="connsiteY236" fmla="*/ 1175658 h 2046515"/>
              <a:gd name="connsiteX237" fmla="*/ 3454400 w 8215086"/>
              <a:gd name="connsiteY237" fmla="*/ 1151467 h 2046515"/>
              <a:gd name="connsiteX238" fmla="*/ 3473752 w 8215086"/>
              <a:gd name="connsiteY238" fmla="*/ 1112762 h 2046515"/>
              <a:gd name="connsiteX239" fmla="*/ 3483429 w 8215086"/>
              <a:gd name="connsiteY239" fmla="*/ 1069219 h 2046515"/>
              <a:gd name="connsiteX240" fmla="*/ 3502781 w 8215086"/>
              <a:gd name="connsiteY240" fmla="*/ 986972 h 2046515"/>
              <a:gd name="connsiteX241" fmla="*/ 3517295 w 8215086"/>
              <a:gd name="connsiteY241" fmla="*/ 967619 h 2046515"/>
              <a:gd name="connsiteX242" fmla="*/ 3526972 w 8215086"/>
              <a:gd name="connsiteY242" fmla="*/ 933753 h 2046515"/>
              <a:gd name="connsiteX243" fmla="*/ 3536648 w 8215086"/>
              <a:gd name="connsiteY243" fmla="*/ 904724 h 2046515"/>
              <a:gd name="connsiteX244" fmla="*/ 3599543 w 8215086"/>
              <a:gd name="connsiteY244" fmla="*/ 870858 h 2046515"/>
              <a:gd name="connsiteX245" fmla="*/ 3783391 w 8215086"/>
              <a:gd name="connsiteY245" fmla="*/ 875696 h 2046515"/>
              <a:gd name="connsiteX246" fmla="*/ 3826933 w 8215086"/>
              <a:gd name="connsiteY246" fmla="*/ 890210 h 2046515"/>
              <a:gd name="connsiteX247" fmla="*/ 3860800 w 8215086"/>
              <a:gd name="connsiteY247" fmla="*/ 899886 h 2046515"/>
              <a:gd name="connsiteX248" fmla="*/ 3889829 w 8215086"/>
              <a:gd name="connsiteY248" fmla="*/ 919239 h 2046515"/>
              <a:gd name="connsiteX249" fmla="*/ 3909181 w 8215086"/>
              <a:gd name="connsiteY249" fmla="*/ 928915 h 2046515"/>
              <a:gd name="connsiteX250" fmla="*/ 3943048 w 8215086"/>
              <a:gd name="connsiteY250" fmla="*/ 972458 h 2046515"/>
              <a:gd name="connsiteX251" fmla="*/ 3962400 w 8215086"/>
              <a:gd name="connsiteY251" fmla="*/ 1011162 h 2046515"/>
              <a:gd name="connsiteX252" fmla="*/ 4005943 w 8215086"/>
              <a:gd name="connsiteY252" fmla="*/ 1074058 h 2046515"/>
              <a:gd name="connsiteX253" fmla="*/ 4034972 w 8215086"/>
              <a:gd name="connsiteY253" fmla="*/ 1136953 h 2046515"/>
              <a:gd name="connsiteX254" fmla="*/ 4054324 w 8215086"/>
              <a:gd name="connsiteY254" fmla="*/ 1146629 h 2046515"/>
              <a:gd name="connsiteX255" fmla="*/ 4223657 w 8215086"/>
              <a:gd name="connsiteY255" fmla="*/ 1156305 h 2046515"/>
              <a:gd name="connsiteX256" fmla="*/ 4349448 w 8215086"/>
              <a:gd name="connsiteY256" fmla="*/ 1190172 h 2046515"/>
              <a:gd name="connsiteX257" fmla="*/ 4480076 w 8215086"/>
              <a:gd name="connsiteY257" fmla="*/ 1238553 h 2046515"/>
              <a:gd name="connsiteX258" fmla="*/ 4557486 w 8215086"/>
              <a:gd name="connsiteY258" fmla="*/ 1272419 h 2046515"/>
              <a:gd name="connsiteX259" fmla="*/ 4615543 w 8215086"/>
              <a:gd name="connsiteY259" fmla="*/ 1282096 h 2046515"/>
              <a:gd name="connsiteX260" fmla="*/ 4630057 w 8215086"/>
              <a:gd name="connsiteY260" fmla="*/ 1195010 h 2046515"/>
              <a:gd name="connsiteX261" fmla="*/ 4654248 w 8215086"/>
              <a:gd name="connsiteY261" fmla="*/ 1161143 h 2046515"/>
              <a:gd name="connsiteX262" fmla="*/ 4673600 w 8215086"/>
              <a:gd name="connsiteY262" fmla="*/ 1117600 h 2046515"/>
              <a:gd name="connsiteX263" fmla="*/ 4692952 w 8215086"/>
              <a:gd name="connsiteY263" fmla="*/ 1088572 h 2046515"/>
              <a:gd name="connsiteX264" fmla="*/ 4702629 w 8215086"/>
              <a:gd name="connsiteY264" fmla="*/ 1069219 h 2046515"/>
              <a:gd name="connsiteX265" fmla="*/ 4746172 w 8215086"/>
              <a:gd name="connsiteY265" fmla="*/ 1025677 h 2046515"/>
              <a:gd name="connsiteX266" fmla="*/ 4784876 w 8215086"/>
              <a:gd name="connsiteY266" fmla="*/ 1016000 h 2046515"/>
              <a:gd name="connsiteX267" fmla="*/ 4799391 w 8215086"/>
              <a:gd name="connsiteY267" fmla="*/ 1006324 h 2046515"/>
              <a:gd name="connsiteX268" fmla="*/ 4988076 w 8215086"/>
              <a:gd name="connsiteY268" fmla="*/ 972458 h 2046515"/>
              <a:gd name="connsiteX269" fmla="*/ 5123543 w 8215086"/>
              <a:gd name="connsiteY269" fmla="*/ 957943 h 2046515"/>
              <a:gd name="connsiteX270" fmla="*/ 5200952 w 8215086"/>
              <a:gd name="connsiteY270" fmla="*/ 938591 h 2046515"/>
              <a:gd name="connsiteX271" fmla="*/ 5297714 w 8215086"/>
              <a:gd name="connsiteY271" fmla="*/ 928915 h 2046515"/>
              <a:gd name="connsiteX272" fmla="*/ 5350933 w 8215086"/>
              <a:gd name="connsiteY272" fmla="*/ 919239 h 2046515"/>
              <a:gd name="connsiteX273" fmla="*/ 5384800 w 8215086"/>
              <a:gd name="connsiteY273" fmla="*/ 904724 h 2046515"/>
              <a:gd name="connsiteX274" fmla="*/ 5404152 w 8215086"/>
              <a:gd name="connsiteY274" fmla="*/ 895048 h 2046515"/>
              <a:gd name="connsiteX275" fmla="*/ 5476724 w 8215086"/>
              <a:gd name="connsiteY275" fmla="*/ 899886 h 2046515"/>
              <a:gd name="connsiteX276" fmla="*/ 5486400 w 8215086"/>
              <a:gd name="connsiteY276" fmla="*/ 914400 h 2046515"/>
              <a:gd name="connsiteX277" fmla="*/ 5505752 w 8215086"/>
              <a:gd name="connsiteY277" fmla="*/ 924077 h 2046515"/>
              <a:gd name="connsiteX278" fmla="*/ 5539619 w 8215086"/>
              <a:gd name="connsiteY278" fmla="*/ 943429 h 2046515"/>
              <a:gd name="connsiteX279" fmla="*/ 5641219 w 8215086"/>
              <a:gd name="connsiteY279" fmla="*/ 1006324 h 2046515"/>
              <a:gd name="connsiteX280" fmla="*/ 5675086 w 8215086"/>
              <a:gd name="connsiteY280" fmla="*/ 1016000 h 2046515"/>
              <a:gd name="connsiteX281" fmla="*/ 5723467 w 8215086"/>
              <a:gd name="connsiteY281" fmla="*/ 1035353 h 2046515"/>
              <a:gd name="connsiteX282" fmla="*/ 5747657 w 8215086"/>
              <a:gd name="connsiteY282" fmla="*/ 1059543 h 2046515"/>
              <a:gd name="connsiteX283" fmla="*/ 5839581 w 8215086"/>
              <a:gd name="connsiteY283" fmla="*/ 1107924 h 2046515"/>
              <a:gd name="connsiteX284" fmla="*/ 5926667 w 8215086"/>
              <a:gd name="connsiteY284" fmla="*/ 1141791 h 2046515"/>
              <a:gd name="connsiteX285" fmla="*/ 6037943 w 8215086"/>
              <a:gd name="connsiteY285" fmla="*/ 1165981 h 2046515"/>
              <a:gd name="connsiteX286" fmla="*/ 6110514 w 8215086"/>
              <a:gd name="connsiteY286" fmla="*/ 1175658 h 2046515"/>
              <a:gd name="connsiteX287" fmla="*/ 6342743 w 8215086"/>
              <a:gd name="connsiteY287" fmla="*/ 1204686 h 2046515"/>
              <a:gd name="connsiteX288" fmla="*/ 6454019 w 8215086"/>
              <a:gd name="connsiteY288" fmla="*/ 1190172 h 2046515"/>
              <a:gd name="connsiteX289" fmla="*/ 6478210 w 8215086"/>
              <a:gd name="connsiteY289" fmla="*/ 1180496 h 2046515"/>
              <a:gd name="connsiteX290" fmla="*/ 6487886 w 8215086"/>
              <a:gd name="connsiteY290" fmla="*/ 1156305 h 2046515"/>
              <a:gd name="connsiteX291" fmla="*/ 6497562 w 8215086"/>
              <a:gd name="connsiteY291" fmla="*/ 1136953 h 2046515"/>
              <a:gd name="connsiteX292" fmla="*/ 6516914 w 8215086"/>
              <a:gd name="connsiteY292" fmla="*/ 1117600 h 2046515"/>
              <a:gd name="connsiteX293" fmla="*/ 6560457 w 8215086"/>
              <a:gd name="connsiteY293" fmla="*/ 1035353 h 2046515"/>
              <a:gd name="connsiteX294" fmla="*/ 6613676 w 8215086"/>
              <a:gd name="connsiteY294" fmla="*/ 982134 h 2046515"/>
              <a:gd name="connsiteX295" fmla="*/ 6652381 w 8215086"/>
              <a:gd name="connsiteY295" fmla="*/ 962781 h 2046515"/>
              <a:gd name="connsiteX296" fmla="*/ 6758819 w 8215086"/>
              <a:gd name="connsiteY296" fmla="*/ 919239 h 2046515"/>
              <a:gd name="connsiteX297" fmla="*/ 6841067 w 8215086"/>
              <a:gd name="connsiteY297" fmla="*/ 899886 h 2046515"/>
              <a:gd name="connsiteX298" fmla="*/ 7020076 w 8215086"/>
              <a:gd name="connsiteY298" fmla="*/ 885372 h 2046515"/>
              <a:gd name="connsiteX299" fmla="*/ 7116838 w 8215086"/>
              <a:gd name="connsiteY299" fmla="*/ 904724 h 2046515"/>
              <a:gd name="connsiteX300" fmla="*/ 7165219 w 8215086"/>
              <a:gd name="connsiteY300" fmla="*/ 943429 h 2046515"/>
              <a:gd name="connsiteX301" fmla="*/ 7189410 w 8215086"/>
              <a:gd name="connsiteY301" fmla="*/ 986972 h 2046515"/>
              <a:gd name="connsiteX302" fmla="*/ 7228114 w 8215086"/>
              <a:gd name="connsiteY302" fmla="*/ 1078896 h 2046515"/>
              <a:gd name="connsiteX303" fmla="*/ 7247467 w 8215086"/>
              <a:gd name="connsiteY303" fmla="*/ 1103086 h 2046515"/>
              <a:gd name="connsiteX304" fmla="*/ 7271657 w 8215086"/>
              <a:gd name="connsiteY304" fmla="*/ 1112762 h 2046515"/>
              <a:gd name="connsiteX305" fmla="*/ 7324876 w 8215086"/>
              <a:gd name="connsiteY305" fmla="*/ 1141791 h 2046515"/>
              <a:gd name="connsiteX306" fmla="*/ 7407124 w 8215086"/>
              <a:gd name="connsiteY306" fmla="*/ 1214362 h 2046515"/>
              <a:gd name="connsiteX307" fmla="*/ 7479695 w 8215086"/>
              <a:gd name="connsiteY307" fmla="*/ 1286934 h 2046515"/>
              <a:gd name="connsiteX308" fmla="*/ 7702248 w 8215086"/>
              <a:gd name="connsiteY308" fmla="*/ 1320800 h 2046515"/>
              <a:gd name="connsiteX309" fmla="*/ 7813524 w 8215086"/>
              <a:gd name="connsiteY309" fmla="*/ 1315962 h 2046515"/>
              <a:gd name="connsiteX310" fmla="*/ 7828038 w 8215086"/>
              <a:gd name="connsiteY310" fmla="*/ 1282096 h 2046515"/>
              <a:gd name="connsiteX311" fmla="*/ 7847391 w 8215086"/>
              <a:gd name="connsiteY311" fmla="*/ 1262743 h 2046515"/>
              <a:gd name="connsiteX312" fmla="*/ 7857067 w 8215086"/>
              <a:gd name="connsiteY312" fmla="*/ 1243391 h 2046515"/>
              <a:gd name="connsiteX313" fmla="*/ 7919962 w 8215086"/>
              <a:gd name="connsiteY313" fmla="*/ 1180496 h 2046515"/>
              <a:gd name="connsiteX314" fmla="*/ 7929638 w 8215086"/>
              <a:gd name="connsiteY314" fmla="*/ 1156305 h 2046515"/>
              <a:gd name="connsiteX315" fmla="*/ 7973181 w 8215086"/>
              <a:gd name="connsiteY315" fmla="*/ 1107924 h 2046515"/>
              <a:gd name="connsiteX316" fmla="*/ 7992533 w 8215086"/>
              <a:gd name="connsiteY316" fmla="*/ 1064381 h 2046515"/>
              <a:gd name="connsiteX317" fmla="*/ 8002210 w 8215086"/>
              <a:gd name="connsiteY317" fmla="*/ 1035353 h 2046515"/>
              <a:gd name="connsiteX318" fmla="*/ 8036076 w 8215086"/>
              <a:gd name="connsiteY318" fmla="*/ 1001486 h 2046515"/>
              <a:gd name="connsiteX319" fmla="*/ 8065105 w 8215086"/>
              <a:gd name="connsiteY319" fmla="*/ 957943 h 2046515"/>
              <a:gd name="connsiteX320" fmla="*/ 8089295 w 8215086"/>
              <a:gd name="connsiteY320" fmla="*/ 928915 h 2046515"/>
              <a:gd name="connsiteX321" fmla="*/ 8098972 w 8215086"/>
              <a:gd name="connsiteY321" fmla="*/ 919239 h 2046515"/>
              <a:gd name="connsiteX322" fmla="*/ 8108648 w 8215086"/>
              <a:gd name="connsiteY322" fmla="*/ 904724 h 2046515"/>
              <a:gd name="connsiteX323" fmla="*/ 8176381 w 8215086"/>
              <a:gd name="connsiteY323" fmla="*/ 817639 h 204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8215086" h="2046515">
                <a:moveTo>
                  <a:pt x="8215086" y="319315"/>
                </a:moveTo>
                <a:cubicBezTo>
                  <a:pt x="8118841" y="265844"/>
                  <a:pt x="8167769" y="283401"/>
                  <a:pt x="7973181" y="299962"/>
                </a:cubicBezTo>
                <a:cubicBezTo>
                  <a:pt x="7962401" y="300879"/>
                  <a:pt x="7954721" y="312165"/>
                  <a:pt x="7944152" y="314477"/>
                </a:cubicBezTo>
                <a:cubicBezTo>
                  <a:pt x="7902709" y="323543"/>
                  <a:pt x="7818362" y="333829"/>
                  <a:pt x="7818362" y="333829"/>
                </a:cubicBezTo>
                <a:cubicBezTo>
                  <a:pt x="7811911" y="337054"/>
                  <a:pt x="7805600" y="340576"/>
                  <a:pt x="7799010" y="343505"/>
                </a:cubicBezTo>
                <a:cubicBezTo>
                  <a:pt x="7791074" y="347032"/>
                  <a:pt x="7782045" y="348364"/>
                  <a:pt x="7774819" y="353181"/>
                </a:cubicBezTo>
                <a:cubicBezTo>
                  <a:pt x="7765614" y="359317"/>
                  <a:pt x="7727732" y="404283"/>
                  <a:pt x="7726438" y="406400"/>
                </a:cubicBezTo>
                <a:cubicBezTo>
                  <a:pt x="7716277" y="423027"/>
                  <a:pt x="7712274" y="442910"/>
                  <a:pt x="7702248" y="459619"/>
                </a:cubicBezTo>
                <a:cubicBezTo>
                  <a:pt x="7697554" y="467442"/>
                  <a:pt x="7688369" y="471674"/>
                  <a:pt x="7682895" y="478972"/>
                </a:cubicBezTo>
                <a:cubicBezTo>
                  <a:pt x="7665042" y="502776"/>
                  <a:pt x="7681056" y="505002"/>
                  <a:pt x="7653867" y="532191"/>
                </a:cubicBezTo>
                <a:cubicBezTo>
                  <a:pt x="7647726" y="538332"/>
                  <a:pt x="7637740" y="538642"/>
                  <a:pt x="7629676" y="541867"/>
                </a:cubicBezTo>
                <a:cubicBezTo>
                  <a:pt x="7615611" y="569999"/>
                  <a:pt x="7612245" y="583489"/>
                  <a:pt x="7590972" y="604762"/>
                </a:cubicBezTo>
                <a:cubicBezTo>
                  <a:pt x="7583670" y="612064"/>
                  <a:pt x="7574845" y="617664"/>
                  <a:pt x="7566781" y="624115"/>
                </a:cubicBezTo>
                <a:cubicBezTo>
                  <a:pt x="7563556" y="630566"/>
                  <a:pt x="7562466" y="638642"/>
                  <a:pt x="7557105" y="643467"/>
                </a:cubicBezTo>
                <a:cubicBezTo>
                  <a:pt x="7545796" y="653645"/>
                  <a:pt x="7531796" y="660445"/>
                  <a:pt x="7518400" y="667658"/>
                </a:cubicBezTo>
                <a:cubicBezTo>
                  <a:pt x="7510754" y="671775"/>
                  <a:pt x="7502510" y="674780"/>
                  <a:pt x="7494210" y="677334"/>
                </a:cubicBezTo>
                <a:cubicBezTo>
                  <a:pt x="7459863" y="687902"/>
                  <a:pt x="7438964" y="689351"/>
                  <a:pt x="7402286" y="696686"/>
                </a:cubicBezTo>
                <a:cubicBezTo>
                  <a:pt x="7387706" y="699602"/>
                  <a:pt x="7373257" y="703137"/>
                  <a:pt x="7358743" y="706362"/>
                </a:cubicBezTo>
                <a:cubicBezTo>
                  <a:pt x="7295848" y="698299"/>
                  <a:pt x="7232020" y="695642"/>
                  <a:pt x="7170057" y="682172"/>
                </a:cubicBezTo>
                <a:cubicBezTo>
                  <a:pt x="7156501" y="679225"/>
                  <a:pt x="7148087" y="665119"/>
                  <a:pt x="7136191" y="657981"/>
                </a:cubicBezTo>
                <a:cubicBezTo>
                  <a:pt x="7112956" y="644040"/>
                  <a:pt x="7096887" y="638390"/>
                  <a:pt x="7073295" y="628953"/>
                </a:cubicBezTo>
                <a:cubicBezTo>
                  <a:pt x="7004309" y="559965"/>
                  <a:pt x="7091290" y="644547"/>
                  <a:pt x="7000724" y="566058"/>
                </a:cubicBezTo>
                <a:cubicBezTo>
                  <a:pt x="6990383" y="557096"/>
                  <a:pt x="6982762" y="545078"/>
                  <a:pt x="6971695" y="537029"/>
                </a:cubicBezTo>
                <a:cubicBezTo>
                  <a:pt x="6964672" y="531921"/>
                  <a:pt x="6955097" y="531570"/>
                  <a:pt x="6947505" y="527353"/>
                </a:cubicBezTo>
                <a:cubicBezTo>
                  <a:pt x="6883202" y="491630"/>
                  <a:pt x="6957217" y="528991"/>
                  <a:pt x="6918476" y="503162"/>
                </a:cubicBezTo>
                <a:cubicBezTo>
                  <a:pt x="6912481" y="499165"/>
                  <a:pt x="6880381" y="484648"/>
                  <a:pt x="6874933" y="483810"/>
                </a:cubicBezTo>
                <a:cubicBezTo>
                  <a:pt x="6841309" y="478637"/>
                  <a:pt x="6807200" y="477359"/>
                  <a:pt x="6773333" y="474134"/>
                </a:cubicBezTo>
                <a:cubicBezTo>
                  <a:pt x="6640837" y="441008"/>
                  <a:pt x="6781048" y="472131"/>
                  <a:pt x="6531429" y="449943"/>
                </a:cubicBezTo>
                <a:cubicBezTo>
                  <a:pt x="6522921" y="449187"/>
                  <a:pt x="6478149" y="433796"/>
                  <a:pt x="6468533" y="430591"/>
                </a:cubicBezTo>
                <a:cubicBezTo>
                  <a:pt x="6451103" y="432528"/>
                  <a:pt x="6421616" y="430725"/>
                  <a:pt x="6405638" y="445105"/>
                </a:cubicBezTo>
                <a:cubicBezTo>
                  <a:pt x="6394586" y="455051"/>
                  <a:pt x="6387846" y="469234"/>
                  <a:pt x="6376610" y="478972"/>
                </a:cubicBezTo>
                <a:cubicBezTo>
                  <a:pt x="6363428" y="490397"/>
                  <a:pt x="6346606" y="497000"/>
                  <a:pt x="6333067" y="508000"/>
                </a:cubicBezTo>
                <a:cubicBezTo>
                  <a:pt x="6227454" y="593810"/>
                  <a:pt x="6377399" y="489734"/>
                  <a:pt x="6255657" y="570896"/>
                </a:cubicBezTo>
                <a:cubicBezTo>
                  <a:pt x="6252432" y="578959"/>
                  <a:pt x="6251751" y="588595"/>
                  <a:pt x="6245981" y="595086"/>
                </a:cubicBezTo>
                <a:cubicBezTo>
                  <a:pt x="6220262" y="624020"/>
                  <a:pt x="6221580" y="605777"/>
                  <a:pt x="6197600" y="624115"/>
                </a:cubicBezTo>
                <a:cubicBezTo>
                  <a:pt x="6112208" y="689415"/>
                  <a:pt x="6167549" y="670035"/>
                  <a:pt x="6091162" y="687010"/>
                </a:cubicBezTo>
                <a:cubicBezTo>
                  <a:pt x="6042772" y="711205"/>
                  <a:pt x="6053838" y="711526"/>
                  <a:pt x="5965372" y="657981"/>
                </a:cubicBezTo>
                <a:cubicBezTo>
                  <a:pt x="5826161" y="573722"/>
                  <a:pt x="5931785" y="614719"/>
                  <a:pt x="5858933" y="541867"/>
                </a:cubicBezTo>
                <a:cubicBezTo>
                  <a:pt x="5853199" y="536133"/>
                  <a:pt x="5817617" y="518790"/>
                  <a:pt x="5805714" y="512839"/>
                </a:cubicBezTo>
                <a:cubicBezTo>
                  <a:pt x="5802489" y="501550"/>
                  <a:pt x="5801660" y="489279"/>
                  <a:pt x="5796038" y="478972"/>
                </a:cubicBezTo>
                <a:cubicBezTo>
                  <a:pt x="5791670" y="470963"/>
                  <a:pt x="5783527" y="465655"/>
                  <a:pt x="5776686" y="459619"/>
                </a:cubicBezTo>
                <a:cubicBezTo>
                  <a:pt x="5756093" y="441449"/>
                  <a:pt x="5736642" y="421634"/>
                  <a:pt x="5713791" y="406400"/>
                </a:cubicBezTo>
                <a:cubicBezTo>
                  <a:pt x="5699277" y="396724"/>
                  <a:pt x="5683565" y="388640"/>
                  <a:pt x="5670248" y="377372"/>
                </a:cubicBezTo>
                <a:cubicBezTo>
                  <a:pt x="5636236" y="348593"/>
                  <a:pt x="5665842" y="343650"/>
                  <a:pt x="5607352" y="324153"/>
                </a:cubicBezTo>
                <a:cubicBezTo>
                  <a:pt x="5534425" y="299844"/>
                  <a:pt x="5637634" y="333590"/>
                  <a:pt x="5505752" y="295124"/>
                </a:cubicBezTo>
                <a:cubicBezTo>
                  <a:pt x="5491065" y="290840"/>
                  <a:pt x="5476724" y="285448"/>
                  <a:pt x="5462210" y="280610"/>
                </a:cubicBezTo>
                <a:cubicBezTo>
                  <a:pt x="5416806" y="282938"/>
                  <a:pt x="5280376" y="283551"/>
                  <a:pt x="5210629" y="299962"/>
                </a:cubicBezTo>
                <a:cubicBezTo>
                  <a:pt x="5203608" y="301614"/>
                  <a:pt x="5197608" y="306185"/>
                  <a:pt x="5191276" y="309639"/>
                </a:cubicBezTo>
                <a:cubicBezTo>
                  <a:pt x="5179862" y="315865"/>
                  <a:pt x="5168483" y="322177"/>
                  <a:pt x="5157410" y="328991"/>
                </a:cubicBezTo>
                <a:cubicBezTo>
                  <a:pt x="5006129" y="422086"/>
                  <a:pt x="5244137" y="280123"/>
                  <a:pt x="5099352" y="362858"/>
                </a:cubicBezTo>
                <a:cubicBezTo>
                  <a:pt x="5063571" y="383304"/>
                  <a:pt x="4992914" y="425753"/>
                  <a:pt x="4992914" y="425753"/>
                </a:cubicBezTo>
                <a:cubicBezTo>
                  <a:pt x="4988076" y="432204"/>
                  <a:pt x="4983710" y="439037"/>
                  <a:pt x="4978400" y="445105"/>
                </a:cubicBezTo>
                <a:cubicBezTo>
                  <a:pt x="4972393" y="451971"/>
                  <a:pt x="4963416" y="456449"/>
                  <a:pt x="4959048" y="464458"/>
                </a:cubicBezTo>
                <a:cubicBezTo>
                  <a:pt x="4926265" y="524562"/>
                  <a:pt x="4966165" y="481532"/>
                  <a:pt x="4939695" y="508000"/>
                </a:cubicBezTo>
                <a:cubicBezTo>
                  <a:pt x="4936470" y="535416"/>
                  <a:pt x="4934557" y="563019"/>
                  <a:pt x="4930019" y="590248"/>
                </a:cubicBezTo>
                <a:cubicBezTo>
                  <a:pt x="4928089" y="601829"/>
                  <a:pt x="4929430" y="616680"/>
                  <a:pt x="4920343" y="624115"/>
                </a:cubicBezTo>
                <a:cubicBezTo>
                  <a:pt x="4908836" y="633530"/>
                  <a:pt x="4891314" y="630566"/>
                  <a:pt x="4876800" y="633791"/>
                </a:cubicBezTo>
                <a:cubicBezTo>
                  <a:pt x="4867124" y="640242"/>
                  <a:pt x="4859202" y="651000"/>
                  <a:pt x="4847772" y="653143"/>
                </a:cubicBezTo>
                <a:cubicBezTo>
                  <a:pt x="4757981" y="669978"/>
                  <a:pt x="4628446" y="660291"/>
                  <a:pt x="4542972" y="657981"/>
                </a:cubicBezTo>
                <a:cubicBezTo>
                  <a:pt x="4505632" y="651192"/>
                  <a:pt x="4461413" y="645322"/>
                  <a:pt x="4426857" y="628953"/>
                </a:cubicBezTo>
                <a:cubicBezTo>
                  <a:pt x="4415474" y="623561"/>
                  <a:pt x="4407986" y="612211"/>
                  <a:pt x="4397829" y="604762"/>
                </a:cubicBezTo>
                <a:cubicBezTo>
                  <a:pt x="4342759" y="564377"/>
                  <a:pt x="4349774" y="580898"/>
                  <a:pt x="4291391" y="522515"/>
                </a:cubicBezTo>
                <a:cubicBezTo>
                  <a:pt x="4284940" y="516064"/>
                  <a:pt x="4278175" y="509913"/>
                  <a:pt x="4272038" y="503162"/>
                </a:cubicBezTo>
                <a:cubicBezTo>
                  <a:pt x="4246650" y="475235"/>
                  <a:pt x="4247424" y="469013"/>
                  <a:pt x="4218819" y="449943"/>
                </a:cubicBezTo>
                <a:cubicBezTo>
                  <a:pt x="4212818" y="445942"/>
                  <a:pt x="4206015" y="443289"/>
                  <a:pt x="4199467" y="440267"/>
                </a:cubicBezTo>
                <a:cubicBezTo>
                  <a:pt x="4139559" y="412617"/>
                  <a:pt x="4143124" y="416199"/>
                  <a:pt x="4064000" y="387048"/>
                </a:cubicBezTo>
                <a:cubicBezTo>
                  <a:pt x="4057549" y="378985"/>
                  <a:pt x="4052419" y="369658"/>
                  <a:pt x="4044648" y="362858"/>
                </a:cubicBezTo>
                <a:cubicBezTo>
                  <a:pt x="4039220" y="358109"/>
                  <a:pt x="4032506" y="353320"/>
                  <a:pt x="4025295" y="353181"/>
                </a:cubicBezTo>
                <a:lnTo>
                  <a:pt x="3793067" y="358019"/>
                </a:lnTo>
                <a:cubicBezTo>
                  <a:pt x="3746425" y="370975"/>
                  <a:pt x="3711701" y="381433"/>
                  <a:pt x="3667276" y="391886"/>
                </a:cubicBezTo>
                <a:cubicBezTo>
                  <a:pt x="3652803" y="395291"/>
                  <a:pt x="3638505" y="399874"/>
                  <a:pt x="3623733" y="401562"/>
                </a:cubicBezTo>
                <a:cubicBezTo>
                  <a:pt x="3581951" y="406337"/>
                  <a:pt x="3539816" y="407344"/>
                  <a:pt x="3497943" y="411239"/>
                </a:cubicBezTo>
                <a:cubicBezTo>
                  <a:pt x="3470457" y="413796"/>
                  <a:pt x="3443111" y="417690"/>
                  <a:pt x="3415695" y="420915"/>
                </a:cubicBezTo>
                <a:cubicBezTo>
                  <a:pt x="3374179" y="441673"/>
                  <a:pt x="3414020" y="417752"/>
                  <a:pt x="3386667" y="445105"/>
                </a:cubicBezTo>
                <a:cubicBezTo>
                  <a:pt x="3372935" y="458837"/>
                  <a:pt x="3355842" y="469135"/>
                  <a:pt x="3343124" y="483810"/>
                </a:cubicBezTo>
                <a:cubicBezTo>
                  <a:pt x="3334609" y="493636"/>
                  <a:pt x="3332966" y="508483"/>
                  <a:pt x="3323772" y="517677"/>
                </a:cubicBezTo>
                <a:cubicBezTo>
                  <a:pt x="3274915" y="566534"/>
                  <a:pt x="3304059" y="510309"/>
                  <a:pt x="3270552" y="556381"/>
                </a:cubicBezTo>
                <a:cubicBezTo>
                  <a:pt x="3262905" y="566896"/>
                  <a:pt x="3257426" y="578834"/>
                  <a:pt x="3251200" y="590248"/>
                </a:cubicBezTo>
                <a:cubicBezTo>
                  <a:pt x="3247747" y="596579"/>
                  <a:pt x="3246914" y="604809"/>
                  <a:pt x="3241524" y="609600"/>
                </a:cubicBezTo>
                <a:cubicBezTo>
                  <a:pt x="3231806" y="618238"/>
                  <a:pt x="3218946" y="622502"/>
                  <a:pt x="3207657" y="628953"/>
                </a:cubicBezTo>
                <a:cubicBezTo>
                  <a:pt x="3168248" y="674930"/>
                  <a:pt x="3176140" y="669361"/>
                  <a:pt x="3115733" y="716039"/>
                </a:cubicBezTo>
                <a:cubicBezTo>
                  <a:pt x="3101930" y="726705"/>
                  <a:pt x="3088387" y="738589"/>
                  <a:pt x="3072191" y="745067"/>
                </a:cubicBezTo>
                <a:cubicBezTo>
                  <a:pt x="3058149" y="750684"/>
                  <a:pt x="2951318" y="763763"/>
                  <a:pt x="2946400" y="764419"/>
                </a:cubicBezTo>
                <a:cubicBezTo>
                  <a:pt x="2925435" y="759581"/>
                  <a:pt x="2902126" y="760685"/>
                  <a:pt x="2883505" y="749905"/>
                </a:cubicBezTo>
                <a:cubicBezTo>
                  <a:pt x="2869548" y="741825"/>
                  <a:pt x="2863583" y="724510"/>
                  <a:pt x="2854476" y="711200"/>
                </a:cubicBezTo>
                <a:cubicBezTo>
                  <a:pt x="2806482" y="641055"/>
                  <a:pt x="2839483" y="676853"/>
                  <a:pt x="2801257" y="638629"/>
                </a:cubicBezTo>
                <a:cubicBezTo>
                  <a:pt x="2781804" y="589997"/>
                  <a:pt x="2805243" y="633060"/>
                  <a:pt x="2772229" y="604762"/>
                </a:cubicBezTo>
                <a:cubicBezTo>
                  <a:pt x="2728269" y="567082"/>
                  <a:pt x="2787392" y="600249"/>
                  <a:pt x="2738362" y="575734"/>
                </a:cubicBezTo>
                <a:cubicBezTo>
                  <a:pt x="2729710" y="554103"/>
                  <a:pt x="2730193" y="546097"/>
                  <a:pt x="2709333" y="532191"/>
                </a:cubicBezTo>
                <a:cubicBezTo>
                  <a:pt x="2664100" y="502037"/>
                  <a:pt x="2706088" y="548972"/>
                  <a:pt x="2656114" y="503162"/>
                </a:cubicBezTo>
                <a:cubicBezTo>
                  <a:pt x="2645154" y="493115"/>
                  <a:pt x="2639076" y="478088"/>
                  <a:pt x="2627086" y="469296"/>
                </a:cubicBezTo>
                <a:cubicBezTo>
                  <a:pt x="2614278" y="459903"/>
                  <a:pt x="2597750" y="457046"/>
                  <a:pt x="2583543" y="449943"/>
                </a:cubicBezTo>
                <a:cubicBezTo>
                  <a:pt x="2571914" y="444128"/>
                  <a:pt x="2560965" y="437042"/>
                  <a:pt x="2549676" y="430591"/>
                </a:cubicBezTo>
                <a:cubicBezTo>
                  <a:pt x="2531062" y="384053"/>
                  <a:pt x="2550961" y="418900"/>
                  <a:pt x="2486781" y="377372"/>
                </a:cubicBezTo>
                <a:cubicBezTo>
                  <a:pt x="2476206" y="370529"/>
                  <a:pt x="2468071" y="360404"/>
                  <a:pt x="2457752" y="353181"/>
                </a:cubicBezTo>
                <a:cubicBezTo>
                  <a:pt x="2451844" y="349045"/>
                  <a:pt x="2444731" y="346958"/>
                  <a:pt x="2438400" y="343505"/>
                </a:cubicBezTo>
                <a:cubicBezTo>
                  <a:pt x="2426986" y="337279"/>
                  <a:pt x="2415048" y="331800"/>
                  <a:pt x="2404533" y="324153"/>
                </a:cubicBezTo>
                <a:cubicBezTo>
                  <a:pt x="2397155" y="318787"/>
                  <a:pt x="2393004" y="309494"/>
                  <a:pt x="2385181" y="304800"/>
                </a:cubicBezTo>
                <a:cubicBezTo>
                  <a:pt x="2346511" y="281598"/>
                  <a:pt x="2335493" y="282441"/>
                  <a:pt x="2298095" y="270934"/>
                </a:cubicBezTo>
                <a:cubicBezTo>
                  <a:pt x="2288347" y="267935"/>
                  <a:pt x="2278995" y="263594"/>
                  <a:pt x="2269067" y="261258"/>
                </a:cubicBezTo>
                <a:cubicBezTo>
                  <a:pt x="2251516" y="257128"/>
                  <a:pt x="2233211" y="256443"/>
                  <a:pt x="2215848" y="251581"/>
                </a:cubicBezTo>
                <a:cubicBezTo>
                  <a:pt x="2192761" y="245117"/>
                  <a:pt x="2170858" y="234972"/>
                  <a:pt x="2148114" y="227391"/>
                </a:cubicBezTo>
                <a:cubicBezTo>
                  <a:pt x="2112057" y="215372"/>
                  <a:pt x="2070573" y="201577"/>
                  <a:pt x="2032000" y="198362"/>
                </a:cubicBezTo>
                <a:cubicBezTo>
                  <a:pt x="1972450" y="193399"/>
                  <a:pt x="1912661" y="191911"/>
                  <a:pt x="1852991" y="188686"/>
                </a:cubicBezTo>
                <a:cubicBezTo>
                  <a:pt x="1795206" y="190492"/>
                  <a:pt x="1719845" y="181890"/>
                  <a:pt x="1659467" y="203200"/>
                </a:cubicBezTo>
                <a:cubicBezTo>
                  <a:pt x="1644489" y="208486"/>
                  <a:pt x="1630131" y="215450"/>
                  <a:pt x="1615924" y="222553"/>
                </a:cubicBezTo>
                <a:cubicBezTo>
                  <a:pt x="1575273" y="242879"/>
                  <a:pt x="1545293" y="259190"/>
                  <a:pt x="1509486" y="285448"/>
                </a:cubicBezTo>
                <a:cubicBezTo>
                  <a:pt x="1499329" y="292897"/>
                  <a:pt x="1491258" y="303159"/>
                  <a:pt x="1480457" y="309639"/>
                </a:cubicBezTo>
                <a:cubicBezTo>
                  <a:pt x="1466837" y="317811"/>
                  <a:pt x="1450929" y="321517"/>
                  <a:pt x="1436914" y="328991"/>
                </a:cubicBezTo>
                <a:cubicBezTo>
                  <a:pt x="1426653" y="334463"/>
                  <a:pt x="1417858" y="342360"/>
                  <a:pt x="1407886" y="348343"/>
                </a:cubicBezTo>
                <a:cubicBezTo>
                  <a:pt x="1386875" y="360950"/>
                  <a:pt x="1348666" y="381258"/>
                  <a:pt x="1325638" y="391886"/>
                </a:cubicBezTo>
                <a:cubicBezTo>
                  <a:pt x="1317753" y="395525"/>
                  <a:pt x="1309511" y="398337"/>
                  <a:pt x="1301448" y="401562"/>
                </a:cubicBezTo>
                <a:cubicBezTo>
                  <a:pt x="1266717" y="436293"/>
                  <a:pt x="1283367" y="422380"/>
                  <a:pt x="1253067" y="445105"/>
                </a:cubicBezTo>
                <a:cubicBezTo>
                  <a:pt x="1249842" y="451556"/>
                  <a:pt x="1247214" y="458342"/>
                  <a:pt x="1243391" y="464458"/>
                </a:cubicBezTo>
                <a:cubicBezTo>
                  <a:pt x="1239117" y="471296"/>
                  <a:pt x="1232792" y="476761"/>
                  <a:pt x="1228876" y="483810"/>
                </a:cubicBezTo>
                <a:cubicBezTo>
                  <a:pt x="1226122" y="488767"/>
                  <a:pt x="1215111" y="521766"/>
                  <a:pt x="1209524" y="527353"/>
                </a:cubicBezTo>
                <a:cubicBezTo>
                  <a:pt x="1204424" y="532453"/>
                  <a:pt x="1196623" y="533804"/>
                  <a:pt x="1190172" y="537029"/>
                </a:cubicBezTo>
                <a:cubicBezTo>
                  <a:pt x="1182108" y="546705"/>
                  <a:pt x="1171953" y="554968"/>
                  <a:pt x="1165981" y="566058"/>
                </a:cubicBezTo>
                <a:cubicBezTo>
                  <a:pt x="1140212" y="613914"/>
                  <a:pt x="1175475" y="590339"/>
                  <a:pt x="1136952" y="609600"/>
                </a:cubicBezTo>
                <a:cubicBezTo>
                  <a:pt x="1133727" y="619276"/>
                  <a:pt x="1130276" y="628880"/>
                  <a:pt x="1127276" y="638629"/>
                </a:cubicBezTo>
                <a:cubicBezTo>
                  <a:pt x="1123823" y="649851"/>
                  <a:pt x="1121612" y="661462"/>
                  <a:pt x="1117600" y="672496"/>
                </a:cubicBezTo>
                <a:cubicBezTo>
                  <a:pt x="1115135" y="679274"/>
                  <a:pt x="1111149" y="685397"/>
                  <a:pt x="1107924" y="691848"/>
                </a:cubicBezTo>
                <a:cubicBezTo>
                  <a:pt x="1103086" y="719264"/>
                  <a:pt x="1098870" y="746797"/>
                  <a:pt x="1093410" y="774096"/>
                </a:cubicBezTo>
                <a:cubicBezTo>
                  <a:pt x="1075980" y="861247"/>
                  <a:pt x="1086509" y="836275"/>
                  <a:pt x="1064381" y="880534"/>
                </a:cubicBezTo>
                <a:cubicBezTo>
                  <a:pt x="1047519" y="1007000"/>
                  <a:pt x="1050975" y="900050"/>
                  <a:pt x="1078895" y="1025677"/>
                </a:cubicBezTo>
                <a:cubicBezTo>
                  <a:pt x="1082121" y="1040191"/>
                  <a:pt x="1080176" y="1056948"/>
                  <a:pt x="1088572" y="1069219"/>
                </a:cubicBezTo>
                <a:cubicBezTo>
                  <a:pt x="1102110" y="1089005"/>
                  <a:pt x="1124051" y="1101473"/>
                  <a:pt x="1141791" y="1117600"/>
                </a:cubicBezTo>
                <a:cubicBezTo>
                  <a:pt x="1138966" y="1154322"/>
                  <a:pt x="1145523" y="1186439"/>
                  <a:pt x="1117600" y="1214362"/>
                </a:cubicBezTo>
                <a:cubicBezTo>
                  <a:pt x="1094091" y="1237871"/>
                  <a:pt x="1040191" y="1277258"/>
                  <a:pt x="1040191" y="1277258"/>
                </a:cubicBezTo>
                <a:cubicBezTo>
                  <a:pt x="1030515" y="1298223"/>
                  <a:pt x="1017342" y="1317905"/>
                  <a:pt x="1011162" y="1340153"/>
                </a:cubicBezTo>
                <a:cubicBezTo>
                  <a:pt x="1006121" y="1358298"/>
                  <a:pt x="1028635" y="1382177"/>
                  <a:pt x="1035352" y="1393372"/>
                </a:cubicBezTo>
                <a:cubicBezTo>
                  <a:pt x="1043895" y="1407610"/>
                  <a:pt x="1048818" y="1424240"/>
                  <a:pt x="1059543" y="1436915"/>
                </a:cubicBezTo>
                <a:cubicBezTo>
                  <a:pt x="1078717" y="1459575"/>
                  <a:pt x="1105635" y="1460059"/>
                  <a:pt x="1132114" y="1465943"/>
                </a:cubicBezTo>
                <a:cubicBezTo>
                  <a:pt x="1203694" y="1501731"/>
                  <a:pt x="1095253" y="1442156"/>
                  <a:pt x="1161143" y="1499810"/>
                </a:cubicBezTo>
                <a:cubicBezTo>
                  <a:pt x="1164798" y="1503008"/>
                  <a:pt x="1222392" y="1518414"/>
                  <a:pt x="1224038" y="1519162"/>
                </a:cubicBezTo>
                <a:cubicBezTo>
                  <a:pt x="1263058" y="1536898"/>
                  <a:pt x="1296857" y="1564916"/>
                  <a:pt x="1340152" y="1572381"/>
                </a:cubicBezTo>
                <a:cubicBezTo>
                  <a:pt x="1372096" y="1577889"/>
                  <a:pt x="1404735" y="1578157"/>
                  <a:pt x="1436914" y="1582058"/>
                </a:cubicBezTo>
                <a:cubicBezTo>
                  <a:pt x="1457972" y="1584611"/>
                  <a:pt x="1478845" y="1588509"/>
                  <a:pt x="1499810" y="1591734"/>
                </a:cubicBezTo>
                <a:cubicBezTo>
                  <a:pt x="1512711" y="1598185"/>
                  <a:pt x="1525787" y="1604298"/>
                  <a:pt x="1538514" y="1611086"/>
                </a:cubicBezTo>
                <a:cubicBezTo>
                  <a:pt x="1549986" y="1617205"/>
                  <a:pt x="1559465" y="1628949"/>
                  <a:pt x="1572381" y="1630439"/>
                </a:cubicBezTo>
                <a:cubicBezTo>
                  <a:pt x="1602863" y="1633956"/>
                  <a:pt x="1633664" y="1627213"/>
                  <a:pt x="1664305" y="1625600"/>
                </a:cubicBezTo>
                <a:cubicBezTo>
                  <a:pt x="1780406" y="1522401"/>
                  <a:pt x="1636903" y="1653004"/>
                  <a:pt x="1746552" y="1543353"/>
                </a:cubicBezTo>
                <a:cubicBezTo>
                  <a:pt x="1757066" y="1532839"/>
                  <a:pt x="1771131" y="1525934"/>
                  <a:pt x="1780419" y="1514324"/>
                </a:cubicBezTo>
                <a:cubicBezTo>
                  <a:pt x="1797186" y="1493365"/>
                  <a:pt x="1808247" y="1468350"/>
                  <a:pt x="1823962" y="1446591"/>
                </a:cubicBezTo>
                <a:cubicBezTo>
                  <a:pt x="1829303" y="1439195"/>
                  <a:pt x="1834542" y="1429745"/>
                  <a:pt x="1843314" y="1427239"/>
                </a:cubicBezTo>
                <a:cubicBezTo>
                  <a:pt x="1869857" y="1419655"/>
                  <a:pt x="1898012" y="1419311"/>
                  <a:pt x="1925562" y="1417562"/>
                </a:cubicBezTo>
                <a:cubicBezTo>
                  <a:pt x="1999667" y="1412857"/>
                  <a:pt x="2073930" y="1411111"/>
                  <a:pt x="2148114" y="1407886"/>
                </a:cubicBezTo>
                <a:cubicBezTo>
                  <a:pt x="2167127" y="1303324"/>
                  <a:pt x="2167389" y="1322326"/>
                  <a:pt x="2152952" y="1156305"/>
                </a:cubicBezTo>
                <a:cubicBezTo>
                  <a:pt x="2152137" y="1146937"/>
                  <a:pt x="2143276" y="1140178"/>
                  <a:pt x="2138438" y="1132115"/>
                </a:cubicBezTo>
                <a:cubicBezTo>
                  <a:pt x="2135213" y="1119213"/>
                  <a:pt x="2132673" y="1106121"/>
                  <a:pt x="2128762" y="1093410"/>
                </a:cubicBezTo>
                <a:cubicBezTo>
                  <a:pt x="2126208" y="1085109"/>
                  <a:pt x="2122054" y="1077381"/>
                  <a:pt x="2119086" y="1069219"/>
                </a:cubicBezTo>
                <a:cubicBezTo>
                  <a:pt x="2115600" y="1059634"/>
                  <a:pt x="2112635" y="1049867"/>
                  <a:pt x="2109410" y="1040191"/>
                </a:cubicBezTo>
                <a:cubicBezTo>
                  <a:pt x="2111023" y="1016000"/>
                  <a:pt x="2109670" y="991427"/>
                  <a:pt x="2114248" y="967619"/>
                </a:cubicBezTo>
                <a:cubicBezTo>
                  <a:pt x="2123472" y="919653"/>
                  <a:pt x="2138332" y="912555"/>
                  <a:pt x="2157791" y="870858"/>
                </a:cubicBezTo>
                <a:cubicBezTo>
                  <a:pt x="2162104" y="861615"/>
                  <a:pt x="2164242" y="851505"/>
                  <a:pt x="2167467" y="841829"/>
                </a:cubicBezTo>
                <a:cubicBezTo>
                  <a:pt x="2165854" y="799899"/>
                  <a:pt x="2166428" y="757828"/>
                  <a:pt x="2162629" y="716039"/>
                </a:cubicBezTo>
                <a:cubicBezTo>
                  <a:pt x="2161566" y="704346"/>
                  <a:pt x="2153308" y="693907"/>
                  <a:pt x="2152952" y="682172"/>
                </a:cubicBezTo>
                <a:cubicBezTo>
                  <a:pt x="2151681" y="640230"/>
                  <a:pt x="2154306" y="598197"/>
                  <a:pt x="2157791" y="556381"/>
                </a:cubicBezTo>
                <a:cubicBezTo>
                  <a:pt x="2159157" y="539991"/>
                  <a:pt x="2164763" y="524223"/>
                  <a:pt x="2167467" y="508000"/>
                </a:cubicBezTo>
                <a:cubicBezTo>
                  <a:pt x="2171216" y="485503"/>
                  <a:pt x="2174478" y="462918"/>
                  <a:pt x="2177143" y="440267"/>
                </a:cubicBezTo>
                <a:cubicBezTo>
                  <a:pt x="2180930" y="408074"/>
                  <a:pt x="2183594" y="375759"/>
                  <a:pt x="2186819" y="343505"/>
                </a:cubicBezTo>
                <a:cubicBezTo>
                  <a:pt x="2181981" y="322540"/>
                  <a:pt x="2178376" y="301252"/>
                  <a:pt x="2172305" y="280610"/>
                </a:cubicBezTo>
                <a:cubicBezTo>
                  <a:pt x="2170270" y="273691"/>
                  <a:pt x="2164910" y="268100"/>
                  <a:pt x="2162629" y="261258"/>
                </a:cubicBezTo>
                <a:cubicBezTo>
                  <a:pt x="2158423" y="248642"/>
                  <a:pt x="2158455" y="234660"/>
                  <a:pt x="2152952" y="222553"/>
                </a:cubicBezTo>
                <a:cubicBezTo>
                  <a:pt x="2146062" y="207396"/>
                  <a:pt x="2131145" y="206401"/>
                  <a:pt x="2119086" y="198362"/>
                </a:cubicBezTo>
                <a:cubicBezTo>
                  <a:pt x="2105668" y="189416"/>
                  <a:pt x="2094116" y="177786"/>
                  <a:pt x="2080381" y="169334"/>
                </a:cubicBezTo>
                <a:cubicBezTo>
                  <a:pt x="2072985" y="164783"/>
                  <a:pt x="2063783" y="163876"/>
                  <a:pt x="2056191" y="159658"/>
                </a:cubicBezTo>
                <a:cubicBezTo>
                  <a:pt x="2049142" y="155742"/>
                  <a:pt x="2044449" y="147807"/>
                  <a:pt x="2036838" y="145143"/>
                </a:cubicBezTo>
                <a:cubicBezTo>
                  <a:pt x="1993002" y="129800"/>
                  <a:pt x="1946859" y="123696"/>
                  <a:pt x="1901372" y="116115"/>
                </a:cubicBezTo>
                <a:cubicBezTo>
                  <a:pt x="1885245" y="104826"/>
                  <a:pt x="1871162" y="89819"/>
                  <a:pt x="1852991" y="82248"/>
                </a:cubicBezTo>
                <a:cubicBezTo>
                  <a:pt x="1775488" y="49955"/>
                  <a:pt x="1707476" y="36902"/>
                  <a:pt x="1625600" y="29029"/>
                </a:cubicBezTo>
                <a:cubicBezTo>
                  <a:pt x="1575732" y="24234"/>
                  <a:pt x="1525551" y="23429"/>
                  <a:pt x="1475619" y="19353"/>
                </a:cubicBezTo>
                <a:cubicBezTo>
                  <a:pt x="1401503" y="13303"/>
                  <a:pt x="1398199" y="11435"/>
                  <a:pt x="1335314" y="0"/>
                </a:cubicBezTo>
                <a:cubicBezTo>
                  <a:pt x="1311124" y="4838"/>
                  <a:pt x="1287391" y="13479"/>
                  <a:pt x="1262743" y="14515"/>
                </a:cubicBezTo>
                <a:cubicBezTo>
                  <a:pt x="692611" y="38471"/>
                  <a:pt x="925804" y="-26954"/>
                  <a:pt x="696686" y="43543"/>
                </a:cubicBezTo>
                <a:cubicBezTo>
                  <a:pt x="631240" y="98082"/>
                  <a:pt x="700523" y="45291"/>
                  <a:pt x="561219" y="111277"/>
                </a:cubicBezTo>
                <a:cubicBezTo>
                  <a:pt x="505278" y="137775"/>
                  <a:pt x="461995" y="166712"/>
                  <a:pt x="416076" y="208039"/>
                </a:cubicBezTo>
                <a:cubicBezTo>
                  <a:pt x="405025" y="217985"/>
                  <a:pt x="397049" y="230904"/>
                  <a:pt x="387048" y="241905"/>
                </a:cubicBezTo>
                <a:cubicBezTo>
                  <a:pt x="380911" y="248656"/>
                  <a:pt x="372430" y="253460"/>
                  <a:pt x="367695" y="261258"/>
                </a:cubicBezTo>
                <a:cubicBezTo>
                  <a:pt x="328991" y="325005"/>
                  <a:pt x="325782" y="378977"/>
                  <a:pt x="261257" y="411239"/>
                </a:cubicBezTo>
                <a:cubicBezTo>
                  <a:pt x="192849" y="445443"/>
                  <a:pt x="262182" y="412758"/>
                  <a:pt x="87086" y="454781"/>
                </a:cubicBezTo>
                <a:cubicBezTo>
                  <a:pt x="57790" y="461812"/>
                  <a:pt x="0" y="478972"/>
                  <a:pt x="0" y="478972"/>
                </a:cubicBezTo>
                <a:cubicBezTo>
                  <a:pt x="9676" y="499937"/>
                  <a:pt x="23740" y="519390"/>
                  <a:pt x="29029" y="541867"/>
                </a:cubicBezTo>
                <a:cubicBezTo>
                  <a:pt x="44920" y="609405"/>
                  <a:pt x="37787" y="659074"/>
                  <a:pt x="33867" y="725715"/>
                </a:cubicBezTo>
                <a:cubicBezTo>
                  <a:pt x="35480" y="770870"/>
                  <a:pt x="35240" y="816130"/>
                  <a:pt x="38705" y="861181"/>
                </a:cubicBezTo>
                <a:cubicBezTo>
                  <a:pt x="40088" y="879158"/>
                  <a:pt x="45998" y="896528"/>
                  <a:pt x="48381" y="914400"/>
                </a:cubicBezTo>
                <a:cubicBezTo>
                  <a:pt x="52453" y="944940"/>
                  <a:pt x="54096" y="975769"/>
                  <a:pt x="58057" y="1006324"/>
                </a:cubicBezTo>
                <a:cubicBezTo>
                  <a:pt x="65387" y="1062869"/>
                  <a:pt x="70023" y="1119966"/>
                  <a:pt x="82248" y="1175658"/>
                </a:cubicBezTo>
                <a:cubicBezTo>
                  <a:pt x="84741" y="1187017"/>
                  <a:pt x="94283" y="1195647"/>
                  <a:pt x="101600" y="1204686"/>
                </a:cubicBezTo>
                <a:cubicBezTo>
                  <a:pt x="121741" y="1229567"/>
                  <a:pt x="144002" y="1252666"/>
                  <a:pt x="164495" y="1277258"/>
                </a:cubicBezTo>
                <a:cubicBezTo>
                  <a:pt x="176266" y="1291384"/>
                  <a:pt x="187896" y="1305682"/>
                  <a:pt x="198362" y="1320800"/>
                </a:cubicBezTo>
                <a:cubicBezTo>
                  <a:pt x="211756" y="1340147"/>
                  <a:pt x="208239" y="1354867"/>
                  <a:pt x="227391" y="1374019"/>
                </a:cubicBezTo>
                <a:cubicBezTo>
                  <a:pt x="233532" y="1380160"/>
                  <a:pt x="243518" y="1380470"/>
                  <a:pt x="251581" y="1383696"/>
                </a:cubicBezTo>
                <a:cubicBezTo>
                  <a:pt x="254806" y="1393372"/>
                  <a:pt x="257469" y="1403254"/>
                  <a:pt x="261257" y="1412724"/>
                </a:cubicBezTo>
                <a:cubicBezTo>
                  <a:pt x="267156" y="1427471"/>
                  <a:pt x="280265" y="1440387"/>
                  <a:pt x="280610" y="1456267"/>
                </a:cubicBezTo>
                <a:cubicBezTo>
                  <a:pt x="281911" y="1516119"/>
                  <a:pt x="270933" y="1575607"/>
                  <a:pt x="266095" y="1635277"/>
                </a:cubicBezTo>
                <a:cubicBezTo>
                  <a:pt x="270933" y="1680432"/>
                  <a:pt x="274835" y="1725698"/>
                  <a:pt x="280610" y="1770743"/>
                </a:cubicBezTo>
                <a:cubicBezTo>
                  <a:pt x="282903" y="1788627"/>
                  <a:pt x="277929" y="1810832"/>
                  <a:pt x="290286" y="1823962"/>
                </a:cubicBezTo>
                <a:cubicBezTo>
                  <a:pt x="300359" y="1834665"/>
                  <a:pt x="362551" y="1854502"/>
                  <a:pt x="387048" y="1862667"/>
                </a:cubicBezTo>
                <a:cubicBezTo>
                  <a:pt x="433551" y="1897545"/>
                  <a:pt x="410880" y="1883859"/>
                  <a:pt x="512838" y="1911048"/>
                </a:cubicBezTo>
                <a:cubicBezTo>
                  <a:pt x="568421" y="1925870"/>
                  <a:pt x="629302" y="1937221"/>
                  <a:pt x="687010" y="1944915"/>
                </a:cubicBezTo>
                <a:cubicBezTo>
                  <a:pt x="714373" y="1948563"/>
                  <a:pt x="741745" y="1952336"/>
                  <a:pt x="769257" y="1954591"/>
                </a:cubicBezTo>
                <a:cubicBezTo>
                  <a:pt x="840143" y="1960401"/>
                  <a:pt x="911174" y="1964267"/>
                  <a:pt x="982133" y="1969105"/>
                </a:cubicBezTo>
                <a:cubicBezTo>
                  <a:pt x="1088776" y="1999575"/>
                  <a:pt x="1121655" y="2010837"/>
                  <a:pt x="1262743" y="2032000"/>
                </a:cubicBezTo>
                <a:cubicBezTo>
                  <a:pt x="1320357" y="2040642"/>
                  <a:pt x="1378857" y="2041677"/>
                  <a:pt x="1436914" y="2046515"/>
                </a:cubicBezTo>
                <a:lnTo>
                  <a:pt x="1930400" y="2041677"/>
                </a:lnTo>
                <a:cubicBezTo>
                  <a:pt x="1942136" y="2041354"/>
                  <a:pt x="1953233" y="2036012"/>
                  <a:pt x="1964267" y="2032000"/>
                </a:cubicBezTo>
                <a:cubicBezTo>
                  <a:pt x="1971045" y="2029535"/>
                  <a:pt x="1977168" y="2025549"/>
                  <a:pt x="1983619" y="2022324"/>
                </a:cubicBezTo>
                <a:cubicBezTo>
                  <a:pt x="2004409" y="1996338"/>
                  <a:pt x="2030256" y="1962206"/>
                  <a:pt x="2056191" y="1944915"/>
                </a:cubicBezTo>
                <a:cubicBezTo>
                  <a:pt x="2065867" y="1938464"/>
                  <a:pt x="2075814" y="1932402"/>
                  <a:pt x="2085219" y="1925562"/>
                </a:cubicBezTo>
                <a:cubicBezTo>
                  <a:pt x="2093570" y="1919488"/>
                  <a:pt x="2100615" y="1911622"/>
                  <a:pt x="2109410" y="1906210"/>
                </a:cubicBezTo>
                <a:cubicBezTo>
                  <a:pt x="2121694" y="1898650"/>
                  <a:pt x="2136728" y="1895714"/>
                  <a:pt x="2148114" y="1886858"/>
                </a:cubicBezTo>
                <a:cubicBezTo>
                  <a:pt x="2151367" y="1884328"/>
                  <a:pt x="2207645" y="1838855"/>
                  <a:pt x="2220686" y="1833639"/>
                </a:cubicBezTo>
                <a:cubicBezTo>
                  <a:pt x="2234491" y="1828117"/>
                  <a:pt x="2249381" y="1824733"/>
                  <a:pt x="2264229" y="1823962"/>
                </a:cubicBezTo>
                <a:cubicBezTo>
                  <a:pt x="2373792" y="1818270"/>
                  <a:pt x="2483556" y="1817511"/>
                  <a:pt x="2593219" y="1814286"/>
                </a:cubicBezTo>
                <a:cubicBezTo>
                  <a:pt x="2614184" y="1806223"/>
                  <a:pt x="2635344" y="1798649"/>
                  <a:pt x="2656114" y="1790096"/>
                </a:cubicBezTo>
                <a:cubicBezTo>
                  <a:pt x="2662783" y="1787350"/>
                  <a:pt x="2668770" y="1783098"/>
                  <a:pt x="2675467" y="1780419"/>
                </a:cubicBezTo>
                <a:cubicBezTo>
                  <a:pt x="2692993" y="1773409"/>
                  <a:pt x="2710946" y="1767518"/>
                  <a:pt x="2728686" y="1761067"/>
                </a:cubicBezTo>
                <a:cubicBezTo>
                  <a:pt x="2847994" y="1667695"/>
                  <a:pt x="2795278" y="1688875"/>
                  <a:pt x="2868991" y="1664305"/>
                </a:cubicBezTo>
                <a:cubicBezTo>
                  <a:pt x="2873829" y="1656242"/>
                  <a:pt x="2875774" y="1645468"/>
                  <a:pt x="2883505" y="1640115"/>
                </a:cubicBezTo>
                <a:cubicBezTo>
                  <a:pt x="2897786" y="1630228"/>
                  <a:pt x="2920105" y="1633525"/>
                  <a:pt x="2931886" y="1620762"/>
                </a:cubicBezTo>
                <a:cubicBezTo>
                  <a:pt x="2941971" y="1609837"/>
                  <a:pt x="2938219" y="1591707"/>
                  <a:pt x="2941562" y="1577219"/>
                </a:cubicBezTo>
                <a:cubicBezTo>
                  <a:pt x="2946896" y="1554105"/>
                  <a:pt x="2960359" y="1506433"/>
                  <a:pt x="2965752" y="1494972"/>
                </a:cubicBezTo>
                <a:cubicBezTo>
                  <a:pt x="2969637" y="1486717"/>
                  <a:pt x="2978654" y="1482070"/>
                  <a:pt x="2985105" y="1475619"/>
                </a:cubicBezTo>
                <a:cubicBezTo>
                  <a:pt x="2988330" y="1464330"/>
                  <a:pt x="2987347" y="1450840"/>
                  <a:pt x="2994781" y="1441753"/>
                </a:cubicBezTo>
                <a:cubicBezTo>
                  <a:pt x="3003014" y="1431690"/>
                  <a:pt x="3018133" y="1430048"/>
                  <a:pt x="3028648" y="1422400"/>
                </a:cubicBezTo>
                <a:cubicBezTo>
                  <a:pt x="3036026" y="1417034"/>
                  <a:pt x="3041863" y="1409798"/>
                  <a:pt x="3048000" y="1403048"/>
                </a:cubicBezTo>
                <a:cubicBezTo>
                  <a:pt x="3058002" y="1392046"/>
                  <a:pt x="3067614" y="1380689"/>
                  <a:pt x="3077029" y="1369181"/>
                </a:cubicBezTo>
                <a:cubicBezTo>
                  <a:pt x="3082135" y="1362940"/>
                  <a:pt x="3084834" y="1354302"/>
                  <a:pt x="3091543" y="1349829"/>
                </a:cubicBezTo>
                <a:cubicBezTo>
                  <a:pt x="3100030" y="1344171"/>
                  <a:pt x="3111102" y="1343941"/>
                  <a:pt x="3120572" y="1340153"/>
                </a:cubicBezTo>
                <a:cubicBezTo>
                  <a:pt x="3176556" y="1317760"/>
                  <a:pt x="3090451" y="1344613"/>
                  <a:pt x="3173791" y="1320800"/>
                </a:cubicBezTo>
                <a:cubicBezTo>
                  <a:pt x="3186692" y="1312737"/>
                  <a:pt x="3198427" y="1302403"/>
                  <a:pt x="3212495" y="1296610"/>
                </a:cubicBezTo>
                <a:cubicBezTo>
                  <a:pt x="3226243" y="1290949"/>
                  <a:pt x="3241672" y="1290765"/>
                  <a:pt x="3256038" y="1286934"/>
                </a:cubicBezTo>
                <a:cubicBezTo>
                  <a:pt x="3265893" y="1284306"/>
                  <a:pt x="3275318" y="1280258"/>
                  <a:pt x="3285067" y="1277258"/>
                </a:cubicBezTo>
                <a:cubicBezTo>
                  <a:pt x="3303896" y="1271464"/>
                  <a:pt x="3321929" y="1269228"/>
                  <a:pt x="3338286" y="1257905"/>
                </a:cubicBezTo>
                <a:cubicBezTo>
                  <a:pt x="3488153" y="1154154"/>
                  <a:pt x="3277615" y="1295271"/>
                  <a:pt x="3420533" y="1185334"/>
                </a:cubicBezTo>
                <a:cubicBezTo>
                  <a:pt x="3427417" y="1180039"/>
                  <a:pt x="3436660" y="1178883"/>
                  <a:pt x="3444724" y="1175658"/>
                </a:cubicBezTo>
                <a:cubicBezTo>
                  <a:pt x="3447949" y="1167594"/>
                  <a:pt x="3450761" y="1159352"/>
                  <a:pt x="3454400" y="1151467"/>
                </a:cubicBezTo>
                <a:cubicBezTo>
                  <a:pt x="3460445" y="1138370"/>
                  <a:pt x="3473752" y="1112762"/>
                  <a:pt x="3473752" y="1112762"/>
                </a:cubicBezTo>
                <a:cubicBezTo>
                  <a:pt x="3476978" y="1098248"/>
                  <a:pt x="3480513" y="1083799"/>
                  <a:pt x="3483429" y="1069219"/>
                </a:cubicBezTo>
                <a:cubicBezTo>
                  <a:pt x="3487786" y="1047437"/>
                  <a:pt x="3491444" y="1009646"/>
                  <a:pt x="3502781" y="986972"/>
                </a:cubicBezTo>
                <a:cubicBezTo>
                  <a:pt x="3506387" y="979760"/>
                  <a:pt x="3512457" y="974070"/>
                  <a:pt x="3517295" y="967619"/>
                </a:cubicBezTo>
                <a:cubicBezTo>
                  <a:pt x="3520521" y="956330"/>
                  <a:pt x="3523519" y="944974"/>
                  <a:pt x="3526972" y="933753"/>
                </a:cubicBezTo>
                <a:cubicBezTo>
                  <a:pt x="3529972" y="924004"/>
                  <a:pt x="3528940" y="911404"/>
                  <a:pt x="3536648" y="904724"/>
                </a:cubicBezTo>
                <a:cubicBezTo>
                  <a:pt x="3554642" y="889129"/>
                  <a:pt x="3599543" y="870858"/>
                  <a:pt x="3599543" y="870858"/>
                </a:cubicBezTo>
                <a:cubicBezTo>
                  <a:pt x="3660826" y="872471"/>
                  <a:pt x="3722308" y="870498"/>
                  <a:pt x="3783391" y="875696"/>
                </a:cubicBezTo>
                <a:cubicBezTo>
                  <a:pt x="3798635" y="876993"/>
                  <a:pt x="3812330" y="885647"/>
                  <a:pt x="3826933" y="890210"/>
                </a:cubicBezTo>
                <a:cubicBezTo>
                  <a:pt x="3838139" y="893712"/>
                  <a:pt x="3849766" y="895874"/>
                  <a:pt x="3860800" y="899886"/>
                </a:cubicBezTo>
                <a:cubicBezTo>
                  <a:pt x="3899383" y="913916"/>
                  <a:pt x="3865469" y="902999"/>
                  <a:pt x="3889829" y="919239"/>
                </a:cubicBezTo>
                <a:cubicBezTo>
                  <a:pt x="3895830" y="923240"/>
                  <a:pt x="3902730" y="925690"/>
                  <a:pt x="3909181" y="928915"/>
                </a:cubicBezTo>
                <a:cubicBezTo>
                  <a:pt x="3935363" y="1020553"/>
                  <a:pt x="3897511" y="921861"/>
                  <a:pt x="3943048" y="972458"/>
                </a:cubicBezTo>
                <a:cubicBezTo>
                  <a:pt x="3952697" y="983179"/>
                  <a:pt x="3954808" y="998898"/>
                  <a:pt x="3962400" y="1011162"/>
                </a:cubicBezTo>
                <a:cubicBezTo>
                  <a:pt x="3975822" y="1032843"/>
                  <a:pt x="3992646" y="1052300"/>
                  <a:pt x="4005943" y="1074058"/>
                </a:cubicBezTo>
                <a:cubicBezTo>
                  <a:pt x="4027424" y="1109208"/>
                  <a:pt x="4001026" y="1094521"/>
                  <a:pt x="4034972" y="1136953"/>
                </a:cubicBezTo>
                <a:cubicBezTo>
                  <a:pt x="4039477" y="1142585"/>
                  <a:pt x="4047150" y="1145893"/>
                  <a:pt x="4054324" y="1146629"/>
                </a:cubicBezTo>
                <a:cubicBezTo>
                  <a:pt x="4110565" y="1152397"/>
                  <a:pt x="4167213" y="1153080"/>
                  <a:pt x="4223657" y="1156305"/>
                </a:cubicBezTo>
                <a:cubicBezTo>
                  <a:pt x="4355031" y="1205569"/>
                  <a:pt x="4109010" y="1115368"/>
                  <a:pt x="4349448" y="1190172"/>
                </a:cubicBezTo>
                <a:cubicBezTo>
                  <a:pt x="4393785" y="1203966"/>
                  <a:pt x="4436895" y="1221482"/>
                  <a:pt x="4480076" y="1238553"/>
                </a:cubicBezTo>
                <a:cubicBezTo>
                  <a:pt x="4506268" y="1248908"/>
                  <a:pt x="4530672" y="1263800"/>
                  <a:pt x="4557486" y="1272419"/>
                </a:cubicBezTo>
                <a:cubicBezTo>
                  <a:pt x="4576164" y="1278423"/>
                  <a:pt x="4596191" y="1278870"/>
                  <a:pt x="4615543" y="1282096"/>
                </a:cubicBezTo>
                <a:cubicBezTo>
                  <a:pt x="4617785" y="1259680"/>
                  <a:pt x="4619666" y="1217275"/>
                  <a:pt x="4630057" y="1195010"/>
                </a:cubicBezTo>
                <a:cubicBezTo>
                  <a:pt x="4635924" y="1182438"/>
                  <a:pt x="4647447" y="1173235"/>
                  <a:pt x="4654248" y="1161143"/>
                </a:cubicBezTo>
                <a:cubicBezTo>
                  <a:pt x="4662035" y="1147300"/>
                  <a:pt x="4666126" y="1131615"/>
                  <a:pt x="4673600" y="1117600"/>
                </a:cubicBezTo>
                <a:cubicBezTo>
                  <a:pt x="4679072" y="1107339"/>
                  <a:pt x="4686969" y="1098544"/>
                  <a:pt x="4692952" y="1088572"/>
                </a:cubicBezTo>
                <a:cubicBezTo>
                  <a:pt x="4696663" y="1082387"/>
                  <a:pt x="4697970" y="1074725"/>
                  <a:pt x="4702629" y="1069219"/>
                </a:cubicBezTo>
                <a:cubicBezTo>
                  <a:pt x="4715888" y="1053550"/>
                  <a:pt x="4726259" y="1030656"/>
                  <a:pt x="4746172" y="1025677"/>
                </a:cubicBezTo>
                <a:lnTo>
                  <a:pt x="4784876" y="1016000"/>
                </a:lnTo>
                <a:cubicBezTo>
                  <a:pt x="4789714" y="1012775"/>
                  <a:pt x="4794286" y="1009108"/>
                  <a:pt x="4799391" y="1006324"/>
                </a:cubicBezTo>
                <a:cubicBezTo>
                  <a:pt x="4874979" y="965095"/>
                  <a:pt x="4851737" y="986323"/>
                  <a:pt x="4988076" y="972458"/>
                </a:cubicBezTo>
                <a:lnTo>
                  <a:pt x="5123543" y="957943"/>
                </a:lnTo>
                <a:cubicBezTo>
                  <a:pt x="5149346" y="951492"/>
                  <a:pt x="5174717" y="942963"/>
                  <a:pt x="5200952" y="938591"/>
                </a:cubicBezTo>
                <a:cubicBezTo>
                  <a:pt x="5232926" y="933262"/>
                  <a:pt x="5265566" y="933063"/>
                  <a:pt x="5297714" y="928915"/>
                </a:cubicBezTo>
                <a:cubicBezTo>
                  <a:pt x="5315596" y="926608"/>
                  <a:pt x="5333193" y="922464"/>
                  <a:pt x="5350933" y="919239"/>
                </a:cubicBezTo>
                <a:cubicBezTo>
                  <a:pt x="5362222" y="914401"/>
                  <a:pt x="5373619" y="909806"/>
                  <a:pt x="5384800" y="904724"/>
                </a:cubicBezTo>
                <a:cubicBezTo>
                  <a:pt x="5391366" y="901740"/>
                  <a:pt x="5396950" y="895427"/>
                  <a:pt x="5404152" y="895048"/>
                </a:cubicBezTo>
                <a:cubicBezTo>
                  <a:pt x="5428363" y="893774"/>
                  <a:pt x="5452533" y="898273"/>
                  <a:pt x="5476724" y="899886"/>
                </a:cubicBezTo>
                <a:cubicBezTo>
                  <a:pt x="5479949" y="904724"/>
                  <a:pt x="5481933" y="910678"/>
                  <a:pt x="5486400" y="914400"/>
                </a:cubicBezTo>
                <a:cubicBezTo>
                  <a:pt x="5491940" y="919017"/>
                  <a:pt x="5499420" y="920623"/>
                  <a:pt x="5505752" y="924077"/>
                </a:cubicBezTo>
                <a:cubicBezTo>
                  <a:pt x="5517166" y="930303"/>
                  <a:pt x="5528718" y="936343"/>
                  <a:pt x="5539619" y="943429"/>
                </a:cubicBezTo>
                <a:cubicBezTo>
                  <a:pt x="5583533" y="971973"/>
                  <a:pt x="5597153" y="988698"/>
                  <a:pt x="5641219" y="1006324"/>
                </a:cubicBezTo>
                <a:cubicBezTo>
                  <a:pt x="5652120" y="1010684"/>
                  <a:pt x="5663865" y="1012547"/>
                  <a:pt x="5675086" y="1016000"/>
                </a:cubicBezTo>
                <a:cubicBezTo>
                  <a:pt x="5706168" y="1025564"/>
                  <a:pt x="5698377" y="1022809"/>
                  <a:pt x="5723467" y="1035353"/>
                </a:cubicBezTo>
                <a:cubicBezTo>
                  <a:pt x="5731530" y="1043416"/>
                  <a:pt x="5738831" y="1052322"/>
                  <a:pt x="5747657" y="1059543"/>
                </a:cubicBezTo>
                <a:cubicBezTo>
                  <a:pt x="5775405" y="1082246"/>
                  <a:pt x="5806815" y="1092801"/>
                  <a:pt x="5839581" y="1107924"/>
                </a:cubicBezTo>
                <a:cubicBezTo>
                  <a:pt x="5863735" y="1144157"/>
                  <a:pt x="5844874" y="1122916"/>
                  <a:pt x="5926667" y="1141791"/>
                </a:cubicBezTo>
                <a:cubicBezTo>
                  <a:pt x="5963653" y="1150326"/>
                  <a:pt x="6000613" y="1159104"/>
                  <a:pt x="6037943" y="1165981"/>
                </a:cubicBezTo>
                <a:cubicBezTo>
                  <a:pt x="6061944" y="1170402"/>
                  <a:pt x="6086367" y="1172124"/>
                  <a:pt x="6110514" y="1175658"/>
                </a:cubicBezTo>
                <a:cubicBezTo>
                  <a:pt x="6293295" y="1202407"/>
                  <a:pt x="6175766" y="1189507"/>
                  <a:pt x="6342743" y="1204686"/>
                </a:cubicBezTo>
                <a:cubicBezTo>
                  <a:pt x="6379835" y="1199848"/>
                  <a:pt x="6417195" y="1196748"/>
                  <a:pt x="6454019" y="1190172"/>
                </a:cubicBezTo>
                <a:cubicBezTo>
                  <a:pt x="6462569" y="1188645"/>
                  <a:pt x="6472069" y="1186637"/>
                  <a:pt x="6478210" y="1180496"/>
                </a:cubicBezTo>
                <a:cubicBezTo>
                  <a:pt x="6484351" y="1174355"/>
                  <a:pt x="6484359" y="1164241"/>
                  <a:pt x="6487886" y="1156305"/>
                </a:cubicBezTo>
                <a:cubicBezTo>
                  <a:pt x="6490815" y="1149715"/>
                  <a:pt x="6493235" y="1142723"/>
                  <a:pt x="6497562" y="1136953"/>
                </a:cubicBezTo>
                <a:cubicBezTo>
                  <a:pt x="6503036" y="1129655"/>
                  <a:pt x="6511721" y="1125101"/>
                  <a:pt x="6516914" y="1117600"/>
                </a:cubicBezTo>
                <a:cubicBezTo>
                  <a:pt x="6625887" y="960196"/>
                  <a:pt x="6466111" y="1176873"/>
                  <a:pt x="6560457" y="1035353"/>
                </a:cubicBezTo>
                <a:cubicBezTo>
                  <a:pt x="6571977" y="1018072"/>
                  <a:pt x="6594702" y="993810"/>
                  <a:pt x="6613676" y="982134"/>
                </a:cubicBezTo>
                <a:cubicBezTo>
                  <a:pt x="6625961" y="974574"/>
                  <a:pt x="6639479" y="969232"/>
                  <a:pt x="6652381" y="962781"/>
                </a:cubicBezTo>
                <a:cubicBezTo>
                  <a:pt x="6740581" y="918681"/>
                  <a:pt x="6691109" y="937295"/>
                  <a:pt x="6758819" y="919239"/>
                </a:cubicBezTo>
                <a:cubicBezTo>
                  <a:pt x="6789436" y="911074"/>
                  <a:pt x="6807877" y="903417"/>
                  <a:pt x="6841067" y="899886"/>
                </a:cubicBezTo>
                <a:cubicBezTo>
                  <a:pt x="6900597" y="893553"/>
                  <a:pt x="6960406" y="890210"/>
                  <a:pt x="7020076" y="885372"/>
                </a:cubicBezTo>
                <a:cubicBezTo>
                  <a:pt x="7035429" y="887419"/>
                  <a:pt x="7093413" y="889108"/>
                  <a:pt x="7116838" y="904724"/>
                </a:cubicBezTo>
                <a:cubicBezTo>
                  <a:pt x="7134022" y="916180"/>
                  <a:pt x="7149092" y="930527"/>
                  <a:pt x="7165219" y="943429"/>
                </a:cubicBezTo>
                <a:cubicBezTo>
                  <a:pt x="7173283" y="957943"/>
                  <a:pt x="7182596" y="971831"/>
                  <a:pt x="7189410" y="986972"/>
                </a:cubicBezTo>
                <a:cubicBezTo>
                  <a:pt x="7212310" y="1037860"/>
                  <a:pt x="7201376" y="1035448"/>
                  <a:pt x="7228114" y="1078896"/>
                </a:cubicBezTo>
                <a:cubicBezTo>
                  <a:pt x="7233526" y="1087690"/>
                  <a:pt x="7239316" y="1096746"/>
                  <a:pt x="7247467" y="1103086"/>
                </a:cubicBezTo>
                <a:cubicBezTo>
                  <a:pt x="7254322" y="1108418"/>
                  <a:pt x="7263721" y="1109235"/>
                  <a:pt x="7271657" y="1112762"/>
                </a:cubicBezTo>
                <a:cubicBezTo>
                  <a:pt x="7283561" y="1118053"/>
                  <a:pt x="7319140" y="1137250"/>
                  <a:pt x="7324876" y="1141791"/>
                </a:cubicBezTo>
                <a:cubicBezTo>
                  <a:pt x="7353543" y="1164485"/>
                  <a:pt x="7382833" y="1187035"/>
                  <a:pt x="7407124" y="1214362"/>
                </a:cubicBezTo>
                <a:cubicBezTo>
                  <a:pt x="7416223" y="1224598"/>
                  <a:pt x="7461315" y="1279276"/>
                  <a:pt x="7479695" y="1286934"/>
                </a:cubicBezTo>
                <a:cubicBezTo>
                  <a:pt x="7533580" y="1309386"/>
                  <a:pt x="7657682" y="1316190"/>
                  <a:pt x="7702248" y="1320800"/>
                </a:cubicBezTo>
                <a:cubicBezTo>
                  <a:pt x="7739340" y="1319187"/>
                  <a:pt x="7778039" y="1326880"/>
                  <a:pt x="7813524" y="1315962"/>
                </a:cubicBezTo>
                <a:cubicBezTo>
                  <a:pt x="7825263" y="1312350"/>
                  <a:pt x="7821444" y="1292458"/>
                  <a:pt x="7828038" y="1282096"/>
                </a:cubicBezTo>
                <a:cubicBezTo>
                  <a:pt x="7832936" y="1274399"/>
                  <a:pt x="7841917" y="1270041"/>
                  <a:pt x="7847391" y="1262743"/>
                </a:cubicBezTo>
                <a:cubicBezTo>
                  <a:pt x="7851718" y="1256973"/>
                  <a:pt x="7853067" y="1249392"/>
                  <a:pt x="7857067" y="1243391"/>
                </a:cubicBezTo>
                <a:cubicBezTo>
                  <a:pt x="7875673" y="1215482"/>
                  <a:pt x="7892917" y="1204535"/>
                  <a:pt x="7919962" y="1180496"/>
                </a:cubicBezTo>
                <a:cubicBezTo>
                  <a:pt x="7923187" y="1172432"/>
                  <a:pt x="7924821" y="1163531"/>
                  <a:pt x="7929638" y="1156305"/>
                </a:cubicBezTo>
                <a:cubicBezTo>
                  <a:pt x="7981771" y="1078106"/>
                  <a:pt x="7910189" y="1212913"/>
                  <a:pt x="7973181" y="1107924"/>
                </a:cubicBezTo>
                <a:cubicBezTo>
                  <a:pt x="7981353" y="1094304"/>
                  <a:pt x="7986634" y="1079128"/>
                  <a:pt x="7992533" y="1064381"/>
                </a:cubicBezTo>
                <a:cubicBezTo>
                  <a:pt x="7996321" y="1054911"/>
                  <a:pt x="7996404" y="1043739"/>
                  <a:pt x="8002210" y="1035353"/>
                </a:cubicBezTo>
                <a:cubicBezTo>
                  <a:pt x="8011297" y="1022227"/>
                  <a:pt x="8026009" y="1013877"/>
                  <a:pt x="8036076" y="1001486"/>
                </a:cubicBezTo>
                <a:cubicBezTo>
                  <a:pt x="8047076" y="987947"/>
                  <a:pt x="8054789" y="972010"/>
                  <a:pt x="8065105" y="957943"/>
                </a:cubicBezTo>
                <a:cubicBezTo>
                  <a:pt x="8072553" y="947786"/>
                  <a:pt x="8081001" y="938394"/>
                  <a:pt x="8089295" y="928915"/>
                </a:cubicBezTo>
                <a:cubicBezTo>
                  <a:pt x="8092299" y="925482"/>
                  <a:pt x="8096122" y="922801"/>
                  <a:pt x="8098972" y="919239"/>
                </a:cubicBezTo>
                <a:cubicBezTo>
                  <a:pt x="8102605" y="914698"/>
                  <a:pt x="8105124" y="909349"/>
                  <a:pt x="8108648" y="904724"/>
                </a:cubicBezTo>
                <a:cubicBezTo>
                  <a:pt x="8130935" y="875472"/>
                  <a:pt x="8153803" y="846667"/>
                  <a:pt x="8176381" y="817639"/>
                </a:cubicBezTo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905D63-59DB-D09A-A20F-B008E30E1660}"/>
              </a:ext>
            </a:extLst>
          </p:cNvPr>
          <p:cNvSpPr txBox="1"/>
          <p:nvPr/>
        </p:nvSpPr>
        <p:spPr>
          <a:xfrm>
            <a:off x="214587" y="1409593"/>
            <a:ext cx="76565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We need to find patterns and with this multi-level spiral tracking we can find patterns of 1</a:t>
            </a:r>
            <a:r>
              <a:rPr lang="en-US" b="1" baseline="30000" dirty="0"/>
              <a:t>st</a:t>
            </a:r>
            <a:r>
              <a:rPr lang="en-US" b="1" dirty="0"/>
              <a:t> symmetry level, 2</a:t>
            </a:r>
            <a:r>
              <a:rPr lang="en-US" b="1" baseline="30000" dirty="0"/>
              <a:t>nd</a:t>
            </a:r>
            <a:r>
              <a:rPr lang="en-US" b="1" dirty="0"/>
              <a:t> level, </a:t>
            </a:r>
            <a:r>
              <a:rPr lang="en-US" b="1" dirty="0" err="1"/>
              <a:t>etc</a:t>
            </a:r>
            <a:r>
              <a:rPr lang="en-US" b="1" dirty="0"/>
              <a:t>! And why do we need patterns?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FA7D9FF1-A5C9-BFF2-FFF2-6997BC089F1A}"/>
              </a:ext>
            </a:extLst>
          </p:cNvPr>
          <p:cNvSpPr txBox="1"/>
          <p:nvPr/>
        </p:nvSpPr>
        <p:spPr>
          <a:xfrm>
            <a:off x="172023" y="2037544"/>
            <a:ext cx="6037709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  <a:br>
              <a:rPr lang="en-US" sz="4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scalable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6F07F-25B2-A773-C509-E0E2A3C0E14A}"/>
              </a:ext>
            </a:extLst>
          </p:cNvPr>
          <p:cNvSpPr txBox="1"/>
          <p:nvPr/>
        </p:nvSpPr>
        <p:spPr>
          <a:xfrm>
            <a:off x="509873" y="6299668"/>
            <a:ext cx="11324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encode/model surroundings/environment by changing our topology, adding/removing INVS/GENS</a:t>
            </a:r>
          </a:p>
        </p:txBody>
      </p:sp>
    </p:spTree>
    <p:extLst>
      <p:ext uri="{BB962C8B-B14F-4D97-AF65-F5344CB8AC3E}">
        <p14:creationId xmlns:p14="http://schemas.microsoft.com/office/powerpoint/2010/main" val="141966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0" grpId="0" animBg="1"/>
      <p:bldP spid="31" grpId="0"/>
      <p:bldP spid="224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the future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D907DCA-8D5C-D6B7-F9E3-0A6FEA4CD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468"/>
            <a:ext cx="10515600" cy="4431631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775344" y="5414765"/>
            <a:ext cx="10194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 answer. But can we do better than LLM/p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rr</a:t>
            </a: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en-US" dirty="0">
                <a:solidFill>
                  <a:srgbClr val="FFFF00"/>
                </a:solidFill>
              </a:rPr>
              <a:t>t-fa</a:t>
            </a:r>
            <a:r>
              <a:rPr lang="en-US" dirty="0">
                <a:solidFill>
                  <a:srgbClr val="00B0F0"/>
                </a:solidFill>
              </a:rPr>
              <a:t>shio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/>
              <a:t> models? ;-) Yes, as decomposition complete we can start building from bottom up complex math models on solid foundation, Natural Neural Network, NNN.</a:t>
            </a:r>
          </a:p>
          <a:p>
            <a:endParaRPr lang="en-US" dirty="0"/>
          </a:p>
          <a:p>
            <a:r>
              <a:rPr lang="en-US" b="1" dirty="0"/>
              <a:t>Be honest. Be humble. Be bold.</a:t>
            </a:r>
          </a:p>
        </p:txBody>
      </p:sp>
    </p:spTree>
    <p:extLst>
      <p:ext uri="{BB962C8B-B14F-4D97-AF65-F5344CB8AC3E}">
        <p14:creationId xmlns:p14="http://schemas.microsoft.com/office/powerpoint/2010/main" val="3053494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838200" y="5561627"/>
            <a:ext cx="10194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 honest. Be humble. Be bold.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02299-BBCC-8BA9-CA51-B25BC1B51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7041"/>
            <a:ext cx="10515600" cy="5249922"/>
          </a:xfrm>
        </p:spPr>
        <p:txBody>
          <a:bodyPr/>
          <a:lstStyle/>
          <a:p>
            <a:r>
              <a:rPr lang="en-US" dirty="0"/>
              <a:t>This has been decomposition process. Composition is yet to come.</a:t>
            </a:r>
          </a:p>
          <a:p>
            <a:r>
              <a:rPr lang="en-US" dirty="0"/>
              <a:t>It’s is not reactive, but proactive (spiral), thus it has free will by design.</a:t>
            </a:r>
          </a:p>
          <a:p>
            <a:r>
              <a:rPr lang="en-US" dirty="0"/>
              <a:t>Timing is essential.</a:t>
            </a:r>
          </a:p>
          <a:p>
            <a:r>
              <a:rPr lang="en-US" dirty="0"/>
              <a:t>Interaction is the key. No force-feeding, let it live.</a:t>
            </a:r>
          </a:p>
          <a:p>
            <a:r>
              <a:rPr lang="en-US" dirty="0"/>
              <a:t>Never train prematurely. Do not train if you can self-train.</a:t>
            </a:r>
          </a:p>
          <a:p>
            <a:r>
              <a:rPr lang="en-US" dirty="0"/>
              <a:t>The system is non-linear, sensitive to small ‘base rule’ changes as all DNNs, however stable and resilient to any inputs if </a:t>
            </a:r>
            <a:r>
              <a:rPr lang="en-US"/>
              <a:t>implemented correctly.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35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Connector: Elbow 289">
            <a:extLst>
              <a:ext uri="{FF2B5EF4-FFF2-40B4-BE49-F238E27FC236}">
                <a16:creationId xmlns:a16="http://schemas.microsoft.com/office/drawing/2014/main" id="{98407FFD-34B3-3681-9349-AD5D1EC0524C}"/>
              </a:ext>
            </a:extLst>
          </p:cNvPr>
          <p:cNvCxnSpPr>
            <a:cxnSpLocks/>
            <a:stCxn id="282" idx="3"/>
            <a:endCxn id="273" idx="1"/>
          </p:cNvCxnSpPr>
          <p:nvPr/>
        </p:nvCxnSpPr>
        <p:spPr>
          <a:xfrm flipH="1" flipV="1">
            <a:off x="6949017" y="1681885"/>
            <a:ext cx="790192" cy="2630173"/>
          </a:xfrm>
          <a:prstGeom prst="bentConnector5">
            <a:avLst>
              <a:gd name="adj1" fmla="val -28930"/>
              <a:gd name="adj2" fmla="val 50000"/>
              <a:gd name="adj3" fmla="val 1289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Alternative design.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5345051" y="1100319"/>
            <a:ext cx="1580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(TRK/TRKS-2)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491519" y="5109824"/>
            <a:ext cx="3907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Lower  level   - phase reversed (physics),</a:t>
            </a:r>
          </a:p>
          <a:p>
            <a:r>
              <a:rPr lang="en-US" dirty="0"/>
              <a:t>Higher levels - depends</a:t>
            </a:r>
          </a:p>
          <a:p>
            <a:r>
              <a:rPr lang="en-US" dirty="0"/>
              <a:t>Number is frequency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40F75BA5-08D2-85EF-BA52-6D49FBD03072}"/>
              </a:ext>
            </a:extLst>
          </p:cNvPr>
          <p:cNvSpPr/>
          <p:nvPr/>
        </p:nvSpPr>
        <p:spPr>
          <a:xfrm>
            <a:off x="1718224" y="2395902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2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86901C0C-83E7-1232-5D09-C022982F5CBD}"/>
              </a:ext>
            </a:extLst>
          </p:cNvPr>
          <p:cNvCxnSpPr>
            <a:cxnSpLocks/>
            <a:stCxn id="161" idx="3"/>
            <a:endCxn id="178" idx="2"/>
          </p:cNvCxnSpPr>
          <p:nvPr/>
        </p:nvCxnSpPr>
        <p:spPr>
          <a:xfrm flipV="1">
            <a:off x="2508416" y="2605786"/>
            <a:ext cx="1193696" cy="235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F385440B-05C7-2FF4-3735-FF36A855FC3A}"/>
              </a:ext>
            </a:extLst>
          </p:cNvPr>
          <p:cNvCxnSpPr>
            <a:cxnSpLocks/>
            <a:stCxn id="174" idx="7"/>
          </p:cNvCxnSpPr>
          <p:nvPr/>
        </p:nvCxnSpPr>
        <p:spPr>
          <a:xfrm flipV="1">
            <a:off x="482001" y="2626053"/>
            <a:ext cx="1231127" cy="3215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>
            <a:extLst>
              <a:ext uri="{FF2B5EF4-FFF2-40B4-BE49-F238E27FC236}">
                <a16:creationId xmlns:a16="http://schemas.microsoft.com/office/drawing/2014/main" id="{7F26A86C-C271-65FC-0FBE-CA099965A3B7}"/>
              </a:ext>
            </a:extLst>
          </p:cNvPr>
          <p:cNvSpPr/>
          <p:nvPr/>
        </p:nvSpPr>
        <p:spPr>
          <a:xfrm>
            <a:off x="1723319" y="1640877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7EF22B87-70EC-8AFD-2FAB-B9798C6236BB}"/>
              </a:ext>
            </a:extLst>
          </p:cNvPr>
          <p:cNvCxnSpPr>
            <a:cxnSpLocks/>
            <a:stCxn id="164" idx="3"/>
            <a:endCxn id="178" idx="0"/>
          </p:cNvCxnSpPr>
          <p:nvPr/>
        </p:nvCxnSpPr>
        <p:spPr>
          <a:xfrm>
            <a:off x="2513511" y="1853111"/>
            <a:ext cx="1221097" cy="7172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Plus Sign 165">
            <a:extLst>
              <a:ext uri="{FF2B5EF4-FFF2-40B4-BE49-F238E27FC236}">
                <a16:creationId xmlns:a16="http://schemas.microsoft.com/office/drawing/2014/main" id="{F8721A87-2E69-4A34-171A-4AE71736C816}"/>
              </a:ext>
            </a:extLst>
          </p:cNvPr>
          <p:cNvSpPr/>
          <p:nvPr/>
        </p:nvSpPr>
        <p:spPr>
          <a:xfrm>
            <a:off x="1570992" y="1614407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Minus Sign 166">
            <a:extLst>
              <a:ext uri="{FF2B5EF4-FFF2-40B4-BE49-F238E27FC236}">
                <a16:creationId xmlns:a16="http://schemas.microsoft.com/office/drawing/2014/main" id="{01CD101C-DC2A-F351-E7E2-75F60E068770}"/>
              </a:ext>
            </a:extLst>
          </p:cNvPr>
          <p:cNvSpPr/>
          <p:nvPr/>
        </p:nvSpPr>
        <p:spPr>
          <a:xfrm>
            <a:off x="1585946" y="1899967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A11D7605-6B0D-CE36-493E-F5FDCFCC02D4}"/>
              </a:ext>
            </a:extLst>
          </p:cNvPr>
          <p:cNvCxnSpPr>
            <a:cxnSpLocks/>
            <a:stCxn id="174" idx="0"/>
          </p:cNvCxnSpPr>
          <p:nvPr/>
        </p:nvCxnSpPr>
        <p:spPr>
          <a:xfrm flipV="1">
            <a:off x="459023" y="1740720"/>
            <a:ext cx="1264297" cy="11964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or: Elbow 168">
            <a:extLst>
              <a:ext uri="{FF2B5EF4-FFF2-40B4-BE49-F238E27FC236}">
                <a16:creationId xmlns:a16="http://schemas.microsoft.com/office/drawing/2014/main" id="{5EB69E2F-3A5E-83DF-BD8F-7BB70712DC99}"/>
              </a:ext>
            </a:extLst>
          </p:cNvPr>
          <p:cNvCxnSpPr>
            <a:cxnSpLocks/>
            <a:stCxn id="161" idx="3"/>
            <a:endCxn id="164" idx="1"/>
          </p:cNvCxnSpPr>
          <p:nvPr/>
        </p:nvCxnSpPr>
        <p:spPr>
          <a:xfrm flipH="1" flipV="1">
            <a:off x="1723319" y="1853111"/>
            <a:ext cx="785096" cy="755025"/>
          </a:xfrm>
          <a:prstGeom prst="bentConnector5">
            <a:avLst>
              <a:gd name="adj1" fmla="val -20696"/>
              <a:gd name="adj2" fmla="val 50000"/>
              <a:gd name="adj3" fmla="val 12069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Flowchart: Connector 173">
            <a:extLst>
              <a:ext uri="{FF2B5EF4-FFF2-40B4-BE49-F238E27FC236}">
                <a16:creationId xmlns:a16="http://schemas.microsoft.com/office/drawing/2014/main" id="{C15F3831-5035-1A94-B665-4338C36E08F6}"/>
              </a:ext>
            </a:extLst>
          </p:cNvPr>
          <p:cNvSpPr/>
          <p:nvPr/>
        </p:nvSpPr>
        <p:spPr>
          <a:xfrm>
            <a:off x="426527" y="2937198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2FC92CC-B9E4-6C42-D676-6E50D0F6BB56}"/>
              </a:ext>
            </a:extLst>
          </p:cNvPr>
          <p:cNvSpPr txBox="1"/>
          <p:nvPr/>
        </p:nvSpPr>
        <p:spPr>
          <a:xfrm>
            <a:off x="149468" y="2392850"/>
            <a:ext cx="554083" cy="276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78" name="Flowchart: Connector 177">
            <a:extLst>
              <a:ext uri="{FF2B5EF4-FFF2-40B4-BE49-F238E27FC236}">
                <a16:creationId xmlns:a16="http://schemas.microsoft.com/office/drawing/2014/main" id="{3C9D732E-7FF9-FB78-11C8-57D6B002F3E0}"/>
              </a:ext>
            </a:extLst>
          </p:cNvPr>
          <p:cNvSpPr/>
          <p:nvPr/>
        </p:nvSpPr>
        <p:spPr>
          <a:xfrm>
            <a:off x="3702112" y="2570328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9CB1126-323E-05C9-8068-AE39469DA503}"/>
              </a:ext>
            </a:extLst>
          </p:cNvPr>
          <p:cNvSpPr txBox="1"/>
          <p:nvPr/>
        </p:nvSpPr>
        <p:spPr>
          <a:xfrm>
            <a:off x="3120247" y="2702647"/>
            <a:ext cx="69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C81D1745-18EE-DF0B-2B39-E1978BA800FE}"/>
              </a:ext>
            </a:extLst>
          </p:cNvPr>
          <p:cNvSpPr/>
          <p:nvPr/>
        </p:nvSpPr>
        <p:spPr>
          <a:xfrm>
            <a:off x="1718224" y="4067070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FA56B743-7B48-9A30-BD07-FB9371286610}"/>
              </a:ext>
            </a:extLst>
          </p:cNvPr>
          <p:cNvCxnSpPr>
            <a:cxnSpLocks/>
            <a:stCxn id="210" idx="3"/>
            <a:endCxn id="256" idx="3"/>
          </p:cNvCxnSpPr>
          <p:nvPr/>
        </p:nvCxnSpPr>
        <p:spPr>
          <a:xfrm flipV="1">
            <a:off x="2508416" y="3549352"/>
            <a:ext cx="1219759" cy="729952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E8FD4616-5467-DB65-D260-4FA943A221C8}"/>
              </a:ext>
            </a:extLst>
          </p:cNvPr>
          <p:cNvCxnSpPr>
            <a:cxnSpLocks/>
            <a:stCxn id="174" idx="5"/>
          </p:cNvCxnSpPr>
          <p:nvPr/>
        </p:nvCxnSpPr>
        <p:spPr>
          <a:xfrm>
            <a:off x="482001" y="2997729"/>
            <a:ext cx="1231127" cy="12994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Rectangle 216">
            <a:extLst>
              <a:ext uri="{FF2B5EF4-FFF2-40B4-BE49-F238E27FC236}">
                <a16:creationId xmlns:a16="http://schemas.microsoft.com/office/drawing/2014/main" id="{DD6E38FE-6AB0-28E1-B143-3D582775EC64}"/>
              </a:ext>
            </a:extLst>
          </p:cNvPr>
          <p:cNvSpPr/>
          <p:nvPr/>
        </p:nvSpPr>
        <p:spPr>
          <a:xfrm>
            <a:off x="1723319" y="3312045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3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96E33CB2-4B5C-8872-6094-8BAAAF38EEE7}"/>
              </a:ext>
            </a:extLst>
          </p:cNvPr>
          <p:cNvCxnSpPr>
            <a:cxnSpLocks/>
            <a:stCxn id="217" idx="3"/>
            <a:endCxn id="256" idx="2"/>
          </p:cNvCxnSpPr>
          <p:nvPr/>
        </p:nvCxnSpPr>
        <p:spPr>
          <a:xfrm>
            <a:off x="2513511" y="3524279"/>
            <a:ext cx="120514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Plus Sign 219">
            <a:extLst>
              <a:ext uri="{FF2B5EF4-FFF2-40B4-BE49-F238E27FC236}">
                <a16:creationId xmlns:a16="http://schemas.microsoft.com/office/drawing/2014/main" id="{BE409CD2-7214-A724-96A3-EC34E31F4376}"/>
              </a:ext>
            </a:extLst>
          </p:cNvPr>
          <p:cNvSpPr/>
          <p:nvPr/>
        </p:nvSpPr>
        <p:spPr>
          <a:xfrm>
            <a:off x="1570992" y="3285575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Minus Sign 220">
            <a:extLst>
              <a:ext uri="{FF2B5EF4-FFF2-40B4-BE49-F238E27FC236}">
                <a16:creationId xmlns:a16="http://schemas.microsoft.com/office/drawing/2014/main" id="{1A3B8B21-C62D-FF05-4E9B-5C000D00CBA9}"/>
              </a:ext>
            </a:extLst>
          </p:cNvPr>
          <p:cNvSpPr/>
          <p:nvPr/>
        </p:nvSpPr>
        <p:spPr>
          <a:xfrm>
            <a:off x="1585946" y="3571135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921E3698-0FB3-419D-0D63-D6F25AB89EBB}"/>
              </a:ext>
            </a:extLst>
          </p:cNvPr>
          <p:cNvCxnSpPr>
            <a:cxnSpLocks/>
            <a:stCxn id="174" idx="5"/>
          </p:cNvCxnSpPr>
          <p:nvPr/>
        </p:nvCxnSpPr>
        <p:spPr>
          <a:xfrm>
            <a:off x="482001" y="2997729"/>
            <a:ext cx="1241319" cy="4141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ctor: Elbow 222">
            <a:extLst>
              <a:ext uri="{FF2B5EF4-FFF2-40B4-BE49-F238E27FC236}">
                <a16:creationId xmlns:a16="http://schemas.microsoft.com/office/drawing/2014/main" id="{D33CA632-C683-7E76-F381-5DF44F7CC523}"/>
              </a:ext>
            </a:extLst>
          </p:cNvPr>
          <p:cNvCxnSpPr>
            <a:cxnSpLocks/>
            <a:stCxn id="210" idx="3"/>
            <a:endCxn id="217" idx="1"/>
          </p:cNvCxnSpPr>
          <p:nvPr/>
        </p:nvCxnSpPr>
        <p:spPr>
          <a:xfrm flipH="1" flipV="1">
            <a:off x="1723319" y="3524279"/>
            <a:ext cx="785096" cy="755025"/>
          </a:xfrm>
          <a:prstGeom prst="bentConnector5">
            <a:avLst>
              <a:gd name="adj1" fmla="val -20696"/>
              <a:gd name="adj2" fmla="val 50000"/>
              <a:gd name="adj3" fmla="val 12069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Flowchart: Connector 255">
            <a:extLst>
              <a:ext uri="{FF2B5EF4-FFF2-40B4-BE49-F238E27FC236}">
                <a16:creationId xmlns:a16="http://schemas.microsoft.com/office/drawing/2014/main" id="{86B4C4DA-79DD-41CC-CA51-D46E86B8A33B}"/>
              </a:ext>
            </a:extLst>
          </p:cNvPr>
          <p:cNvSpPr/>
          <p:nvPr/>
        </p:nvSpPr>
        <p:spPr>
          <a:xfrm>
            <a:off x="3718657" y="3488821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58A0FD18-9C68-3953-F9A7-36AEFF12AEB8}"/>
              </a:ext>
            </a:extLst>
          </p:cNvPr>
          <p:cNvSpPr txBox="1"/>
          <p:nvPr/>
        </p:nvSpPr>
        <p:spPr>
          <a:xfrm>
            <a:off x="3106344" y="3142069"/>
            <a:ext cx="84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4275EBE8-E559-F3B9-F74E-76F8347C1A5F}"/>
              </a:ext>
            </a:extLst>
          </p:cNvPr>
          <p:cNvSpPr/>
          <p:nvPr/>
        </p:nvSpPr>
        <p:spPr>
          <a:xfrm>
            <a:off x="6949017" y="1469651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68E1E253-FEEC-7C2E-22DB-6AE58528EE37}"/>
              </a:ext>
            </a:extLst>
          </p:cNvPr>
          <p:cNvCxnSpPr>
            <a:cxnSpLocks/>
            <a:stCxn id="273" idx="3"/>
          </p:cNvCxnSpPr>
          <p:nvPr/>
        </p:nvCxnSpPr>
        <p:spPr>
          <a:xfrm>
            <a:off x="7739209" y="1681885"/>
            <a:ext cx="1275233" cy="891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Plus Sign 274">
            <a:extLst>
              <a:ext uri="{FF2B5EF4-FFF2-40B4-BE49-F238E27FC236}">
                <a16:creationId xmlns:a16="http://schemas.microsoft.com/office/drawing/2014/main" id="{BC3F89C9-C5C2-3DE5-E134-419817708475}"/>
              </a:ext>
            </a:extLst>
          </p:cNvPr>
          <p:cNvSpPr/>
          <p:nvPr/>
        </p:nvSpPr>
        <p:spPr>
          <a:xfrm>
            <a:off x="6806388" y="1475020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inus Sign 275">
            <a:extLst>
              <a:ext uri="{FF2B5EF4-FFF2-40B4-BE49-F238E27FC236}">
                <a16:creationId xmlns:a16="http://schemas.microsoft.com/office/drawing/2014/main" id="{4DCA4238-67AA-CF36-D0AF-342A8EA78EAF}"/>
              </a:ext>
            </a:extLst>
          </p:cNvPr>
          <p:cNvSpPr/>
          <p:nvPr/>
        </p:nvSpPr>
        <p:spPr>
          <a:xfrm>
            <a:off x="6830136" y="1803659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F3DD4DE5-B1EA-C3B0-5308-6C689DBAFE07}"/>
              </a:ext>
            </a:extLst>
          </p:cNvPr>
          <p:cNvCxnSpPr>
            <a:cxnSpLocks/>
            <a:stCxn id="279" idx="0"/>
          </p:cNvCxnSpPr>
          <p:nvPr/>
        </p:nvCxnSpPr>
        <p:spPr>
          <a:xfrm flipV="1">
            <a:off x="5689816" y="1570567"/>
            <a:ext cx="1248688" cy="1399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Flowchart: Connector 278">
            <a:extLst>
              <a:ext uri="{FF2B5EF4-FFF2-40B4-BE49-F238E27FC236}">
                <a16:creationId xmlns:a16="http://schemas.microsoft.com/office/drawing/2014/main" id="{4EA3EC6F-1407-6348-B8A3-0E368C47BDBA}"/>
              </a:ext>
            </a:extLst>
          </p:cNvPr>
          <p:cNvSpPr/>
          <p:nvPr/>
        </p:nvSpPr>
        <p:spPr>
          <a:xfrm>
            <a:off x="5657320" y="2969952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Flowchart: Connector 279">
            <a:extLst>
              <a:ext uri="{FF2B5EF4-FFF2-40B4-BE49-F238E27FC236}">
                <a16:creationId xmlns:a16="http://schemas.microsoft.com/office/drawing/2014/main" id="{CEB8E279-5653-4897-E883-7E917835CBDD}"/>
              </a:ext>
            </a:extLst>
          </p:cNvPr>
          <p:cNvSpPr/>
          <p:nvPr/>
        </p:nvSpPr>
        <p:spPr>
          <a:xfrm>
            <a:off x="11006017" y="1778652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C882FA24-1A53-7B8E-C4A9-CCD1DEA1EFF7}"/>
              </a:ext>
            </a:extLst>
          </p:cNvPr>
          <p:cNvSpPr txBox="1"/>
          <p:nvPr/>
        </p:nvSpPr>
        <p:spPr>
          <a:xfrm>
            <a:off x="10655184" y="1268014"/>
            <a:ext cx="69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25FB2EC9-3BBB-E243-C61C-4B1BFA321D70}"/>
              </a:ext>
            </a:extLst>
          </p:cNvPr>
          <p:cNvSpPr/>
          <p:nvPr/>
        </p:nvSpPr>
        <p:spPr>
          <a:xfrm>
            <a:off x="6949017" y="4099824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5B53490B-7CE8-01A2-9D59-A1A4C34E3E42}"/>
              </a:ext>
            </a:extLst>
          </p:cNvPr>
          <p:cNvCxnSpPr>
            <a:cxnSpLocks/>
            <a:stCxn id="282" idx="3"/>
          </p:cNvCxnSpPr>
          <p:nvPr/>
        </p:nvCxnSpPr>
        <p:spPr>
          <a:xfrm flipV="1">
            <a:off x="7739209" y="3467195"/>
            <a:ext cx="1297233" cy="844863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AFF23AC0-E4B9-029F-54F4-37D8992BFAC9}"/>
              </a:ext>
            </a:extLst>
          </p:cNvPr>
          <p:cNvCxnSpPr>
            <a:cxnSpLocks/>
            <a:stCxn id="279" idx="5"/>
          </p:cNvCxnSpPr>
          <p:nvPr/>
        </p:nvCxnSpPr>
        <p:spPr>
          <a:xfrm>
            <a:off x="5712794" y="3030483"/>
            <a:ext cx="1231127" cy="12994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DC739EA5-7188-C519-42F6-985FEA72546C}"/>
              </a:ext>
            </a:extLst>
          </p:cNvPr>
          <p:cNvCxnSpPr>
            <a:cxnSpLocks/>
            <a:stCxn id="362" idx="3"/>
            <a:endCxn id="280" idx="2"/>
          </p:cNvCxnSpPr>
          <p:nvPr/>
        </p:nvCxnSpPr>
        <p:spPr>
          <a:xfrm>
            <a:off x="9794121" y="1814110"/>
            <a:ext cx="121189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Plus Sign 286">
            <a:extLst>
              <a:ext uri="{FF2B5EF4-FFF2-40B4-BE49-F238E27FC236}">
                <a16:creationId xmlns:a16="http://schemas.microsoft.com/office/drawing/2014/main" id="{C3901490-AA4D-8167-921F-33067D956EE6}"/>
              </a:ext>
            </a:extLst>
          </p:cNvPr>
          <p:cNvSpPr/>
          <p:nvPr/>
        </p:nvSpPr>
        <p:spPr>
          <a:xfrm>
            <a:off x="8907796" y="3390804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inus Sign 287">
            <a:extLst>
              <a:ext uri="{FF2B5EF4-FFF2-40B4-BE49-F238E27FC236}">
                <a16:creationId xmlns:a16="http://schemas.microsoft.com/office/drawing/2014/main" id="{4B9C7511-556E-7FB0-7B57-8AF5483C8640}"/>
              </a:ext>
            </a:extLst>
          </p:cNvPr>
          <p:cNvSpPr/>
          <p:nvPr/>
        </p:nvSpPr>
        <p:spPr>
          <a:xfrm>
            <a:off x="8922750" y="3676364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585D1D12-1491-5E20-9F3E-5C1C707E965B}"/>
              </a:ext>
            </a:extLst>
          </p:cNvPr>
          <p:cNvCxnSpPr>
            <a:cxnSpLocks/>
            <a:stCxn id="273" idx="3"/>
          </p:cNvCxnSpPr>
          <p:nvPr/>
        </p:nvCxnSpPr>
        <p:spPr>
          <a:xfrm>
            <a:off x="7739209" y="1681885"/>
            <a:ext cx="1257970" cy="20259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Flowchart: Connector 290">
            <a:extLst>
              <a:ext uri="{FF2B5EF4-FFF2-40B4-BE49-F238E27FC236}">
                <a16:creationId xmlns:a16="http://schemas.microsoft.com/office/drawing/2014/main" id="{FE7EA93A-EA7D-24B3-9312-563647099951}"/>
              </a:ext>
            </a:extLst>
          </p:cNvPr>
          <p:cNvSpPr/>
          <p:nvPr/>
        </p:nvSpPr>
        <p:spPr>
          <a:xfrm>
            <a:off x="11038513" y="3063084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57E38C3E-679C-F12A-B824-64917F134520}"/>
              </a:ext>
            </a:extLst>
          </p:cNvPr>
          <p:cNvSpPr txBox="1"/>
          <p:nvPr/>
        </p:nvSpPr>
        <p:spPr>
          <a:xfrm>
            <a:off x="10696098" y="3127379"/>
            <a:ext cx="84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D0335236-5B01-71CC-E58D-4A65AAA23761}"/>
              </a:ext>
            </a:extLst>
          </p:cNvPr>
          <p:cNvSpPr/>
          <p:nvPr/>
        </p:nvSpPr>
        <p:spPr>
          <a:xfrm>
            <a:off x="9003929" y="1601876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3</a:t>
            </a:r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BDF22AA8-6F6E-9756-8F39-4BEFF79CFC14}"/>
              </a:ext>
            </a:extLst>
          </p:cNvPr>
          <p:cNvSpPr/>
          <p:nvPr/>
        </p:nvSpPr>
        <p:spPr>
          <a:xfrm>
            <a:off x="9043192" y="3369872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2</a:t>
            </a:r>
          </a:p>
        </p:txBody>
      </p:sp>
      <p:cxnSp>
        <p:nvCxnSpPr>
          <p:cNvPr id="368" name="Connector: Elbow 367">
            <a:extLst>
              <a:ext uri="{FF2B5EF4-FFF2-40B4-BE49-F238E27FC236}">
                <a16:creationId xmlns:a16="http://schemas.microsoft.com/office/drawing/2014/main" id="{4AA8003D-7C79-F6B6-4038-F22CC3083CD1}"/>
              </a:ext>
            </a:extLst>
          </p:cNvPr>
          <p:cNvCxnSpPr>
            <a:cxnSpLocks/>
            <a:stCxn id="282" idx="3"/>
            <a:endCxn id="362" idx="1"/>
          </p:cNvCxnSpPr>
          <p:nvPr/>
        </p:nvCxnSpPr>
        <p:spPr>
          <a:xfrm flipV="1">
            <a:off x="7739209" y="1814110"/>
            <a:ext cx="1264720" cy="249794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Minus Sign 383">
            <a:extLst>
              <a:ext uri="{FF2B5EF4-FFF2-40B4-BE49-F238E27FC236}">
                <a16:creationId xmlns:a16="http://schemas.microsoft.com/office/drawing/2014/main" id="{4312524C-39BD-44F4-ADC7-779918477539}"/>
              </a:ext>
            </a:extLst>
          </p:cNvPr>
          <p:cNvSpPr/>
          <p:nvPr/>
        </p:nvSpPr>
        <p:spPr>
          <a:xfrm>
            <a:off x="8884539" y="1877583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Plus Sign 384">
            <a:extLst>
              <a:ext uri="{FF2B5EF4-FFF2-40B4-BE49-F238E27FC236}">
                <a16:creationId xmlns:a16="http://schemas.microsoft.com/office/drawing/2014/main" id="{029E8E26-A473-53AF-D56C-E26BD6DEEC92}"/>
              </a:ext>
            </a:extLst>
          </p:cNvPr>
          <p:cNvSpPr/>
          <p:nvPr/>
        </p:nvSpPr>
        <p:spPr>
          <a:xfrm>
            <a:off x="8867386" y="1564486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0" name="Straight Arrow Connector 389">
            <a:extLst>
              <a:ext uri="{FF2B5EF4-FFF2-40B4-BE49-F238E27FC236}">
                <a16:creationId xmlns:a16="http://schemas.microsoft.com/office/drawing/2014/main" id="{EA5FAD69-758C-F2C5-3DA5-E9FEE24A1694}"/>
              </a:ext>
            </a:extLst>
          </p:cNvPr>
          <p:cNvCxnSpPr>
            <a:cxnSpLocks/>
            <a:stCxn id="273" idx="3"/>
            <a:endCxn id="291" idx="1"/>
          </p:cNvCxnSpPr>
          <p:nvPr/>
        </p:nvCxnSpPr>
        <p:spPr>
          <a:xfrm>
            <a:off x="7739209" y="1681885"/>
            <a:ext cx="3308822" cy="13915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E576404E-27BD-858C-F4DD-83C02734A50C}"/>
              </a:ext>
            </a:extLst>
          </p:cNvPr>
          <p:cNvCxnSpPr>
            <a:cxnSpLocks/>
            <a:stCxn id="365" idx="3"/>
            <a:endCxn id="291" idx="2"/>
          </p:cNvCxnSpPr>
          <p:nvPr/>
        </p:nvCxnSpPr>
        <p:spPr>
          <a:xfrm flipV="1">
            <a:off x="9833384" y="3098542"/>
            <a:ext cx="1205129" cy="4835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Arrow Connector 402">
            <a:extLst>
              <a:ext uri="{FF2B5EF4-FFF2-40B4-BE49-F238E27FC236}">
                <a16:creationId xmlns:a16="http://schemas.microsoft.com/office/drawing/2014/main" id="{2C1B50AB-3654-57ED-F320-1B365369B069}"/>
              </a:ext>
            </a:extLst>
          </p:cNvPr>
          <p:cNvCxnSpPr>
            <a:cxnSpLocks/>
            <a:stCxn id="282" idx="3"/>
            <a:endCxn id="280" idx="2"/>
          </p:cNvCxnSpPr>
          <p:nvPr/>
        </p:nvCxnSpPr>
        <p:spPr>
          <a:xfrm flipV="1">
            <a:off x="7739209" y="1814110"/>
            <a:ext cx="3266808" cy="249794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7" name="TextBox 406">
            <a:extLst>
              <a:ext uri="{FF2B5EF4-FFF2-40B4-BE49-F238E27FC236}">
                <a16:creationId xmlns:a16="http://schemas.microsoft.com/office/drawing/2014/main" id="{CFD8BB33-D8BB-69E7-80FE-081EBCC79C74}"/>
              </a:ext>
            </a:extLst>
          </p:cNvPr>
          <p:cNvSpPr txBox="1"/>
          <p:nvPr/>
        </p:nvSpPr>
        <p:spPr>
          <a:xfrm>
            <a:off x="5838911" y="5109824"/>
            <a:ext cx="43481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topology is possible but seems unlikely and timing is a bit off (what is important), subject to QA, fuzzing tests</a:t>
            </a:r>
          </a:p>
        </p:txBody>
      </p:sp>
      <p:sp>
        <p:nvSpPr>
          <p:cNvPr id="408" name="TextBox 407">
            <a:extLst>
              <a:ext uri="{FF2B5EF4-FFF2-40B4-BE49-F238E27FC236}">
                <a16:creationId xmlns:a16="http://schemas.microsoft.com/office/drawing/2014/main" id="{2EE07266-313B-242B-4244-D22D442B3CAC}"/>
              </a:ext>
            </a:extLst>
          </p:cNvPr>
          <p:cNvSpPr txBox="1"/>
          <p:nvPr/>
        </p:nvSpPr>
        <p:spPr>
          <a:xfrm>
            <a:off x="5357300" y="2396510"/>
            <a:ext cx="554083" cy="276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33A760D2-4931-B2CB-2CB2-704F78294E77}"/>
              </a:ext>
            </a:extLst>
          </p:cNvPr>
          <p:cNvSpPr txBox="1"/>
          <p:nvPr/>
        </p:nvSpPr>
        <p:spPr>
          <a:xfrm>
            <a:off x="348610" y="1100319"/>
            <a:ext cx="1407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(TRK/TRKS)</a:t>
            </a:r>
          </a:p>
        </p:txBody>
      </p:sp>
    </p:spTree>
    <p:extLst>
      <p:ext uri="{BB962C8B-B14F-4D97-AF65-F5344CB8AC3E}">
        <p14:creationId xmlns:p14="http://schemas.microsoft.com/office/powerpoint/2010/main" val="2715979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Optimization.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1966868" y="854012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(TRKS-O)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7319511" y="2161985"/>
            <a:ext cx="40773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one half implementation;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better tracking;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Genesis is rather straightforward;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Delays are very finicky at low freq. and seem to be </a:t>
            </a:r>
            <a:r>
              <a:rPr lang="en-US" b="1" dirty="0"/>
              <a:t>optimization</a:t>
            </a:r>
            <a:r>
              <a:rPr lang="en-US" dirty="0"/>
              <a:t> too, better be replaced with open triggers, reacting to sequence of events;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E2FC66-23B5-6560-E341-0DB46A3D34BC}"/>
              </a:ext>
            </a:extLst>
          </p:cNvPr>
          <p:cNvSpPr/>
          <p:nvPr/>
        </p:nvSpPr>
        <p:spPr>
          <a:xfrm>
            <a:off x="3631712" y="4119101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3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D412C1-8124-0781-41DE-AE58D43CE80A}"/>
              </a:ext>
            </a:extLst>
          </p:cNvPr>
          <p:cNvCxnSpPr>
            <a:cxnSpLocks/>
            <a:stCxn id="9" idx="3"/>
            <a:endCxn id="21" idx="2"/>
          </p:cNvCxnSpPr>
          <p:nvPr/>
        </p:nvCxnSpPr>
        <p:spPr>
          <a:xfrm flipV="1">
            <a:off x="4743459" y="2331019"/>
            <a:ext cx="1539562" cy="2071989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ACB3F0-F6F3-B4A0-3D08-B64476B45674}"/>
              </a:ext>
            </a:extLst>
          </p:cNvPr>
          <p:cNvCxnSpPr>
            <a:cxnSpLocks/>
            <a:stCxn id="22" idx="5"/>
          </p:cNvCxnSpPr>
          <p:nvPr/>
        </p:nvCxnSpPr>
        <p:spPr>
          <a:xfrm>
            <a:off x="2157302" y="2414641"/>
            <a:ext cx="1467241" cy="20123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8FE98E2-C934-7DAC-C562-E0CB0D5347F7}"/>
              </a:ext>
            </a:extLst>
          </p:cNvPr>
          <p:cNvSpPr/>
          <p:nvPr/>
        </p:nvSpPr>
        <p:spPr>
          <a:xfrm>
            <a:off x="3619684" y="1498945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7661F6-96A8-FBFA-64E0-0CA8D5638F52}"/>
              </a:ext>
            </a:extLst>
          </p:cNvPr>
          <p:cNvCxnSpPr>
            <a:cxnSpLocks/>
            <a:stCxn id="14" idx="3"/>
            <a:endCxn id="21" idx="2"/>
          </p:cNvCxnSpPr>
          <p:nvPr/>
        </p:nvCxnSpPr>
        <p:spPr>
          <a:xfrm>
            <a:off x="4731431" y="1782852"/>
            <a:ext cx="1551590" cy="54816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us Sign 16">
            <a:extLst>
              <a:ext uri="{FF2B5EF4-FFF2-40B4-BE49-F238E27FC236}">
                <a16:creationId xmlns:a16="http://schemas.microsoft.com/office/drawing/2014/main" id="{748D9CFF-2290-BAED-AB73-8DB3895109F4}"/>
              </a:ext>
            </a:extLst>
          </p:cNvPr>
          <p:cNvSpPr/>
          <p:nvPr/>
        </p:nvSpPr>
        <p:spPr>
          <a:xfrm>
            <a:off x="3422707" y="1498945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Sign 17">
            <a:extLst>
              <a:ext uri="{FF2B5EF4-FFF2-40B4-BE49-F238E27FC236}">
                <a16:creationId xmlns:a16="http://schemas.microsoft.com/office/drawing/2014/main" id="{40712DB0-8025-879F-8137-FBF1CF55E3E0}"/>
              </a:ext>
            </a:extLst>
          </p:cNvPr>
          <p:cNvSpPr/>
          <p:nvPr/>
        </p:nvSpPr>
        <p:spPr>
          <a:xfrm>
            <a:off x="3419850" y="1871196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0EEEF5-3B70-39F8-2318-9A0E1CDD19D0}"/>
              </a:ext>
            </a:extLst>
          </p:cNvPr>
          <p:cNvCxnSpPr>
            <a:cxnSpLocks/>
          </p:cNvCxnSpPr>
          <p:nvPr/>
        </p:nvCxnSpPr>
        <p:spPr>
          <a:xfrm>
            <a:off x="2170693" y="2407512"/>
            <a:ext cx="1448991" cy="4458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FEC4586-E509-B124-6A00-DBE2F7326537}"/>
              </a:ext>
            </a:extLst>
          </p:cNvPr>
          <p:cNvCxnSpPr>
            <a:cxnSpLocks/>
            <a:stCxn id="9" idx="3"/>
            <a:endCxn id="246" idx="1"/>
          </p:cNvCxnSpPr>
          <p:nvPr/>
        </p:nvCxnSpPr>
        <p:spPr>
          <a:xfrm flipH="1" flipV="1">
            <a:off x="3631712" y="3011535"/>
            <a:ext cx="1111747" cy="1391473"/>
          </a:xfrm>
          <a:prstGeom prst="bentConnector5">
            <a:avLst>
              <a:gd name="adj1" fmla="val -20562"/>
              <a:gd name="adj2" fmla="val 50000"/>
              <a:gd name="adj3" fmla="val 120562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FEC3EDBC-0DF7-DA1C-A3C9-DB36807AB181}"/>
              </a:ext>
            </a:extLst>
          </p:cNvPr>
          <p:cNvSpPr/>
          <p:nvPr/>
        </p:nvSpPr>
        <p:spPr>
          <a:xfrm>
            <a:off x="6283021" y="2283586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77727A37-386E-495A-144C-94FD6E7146A3}"/>
              </a:ext>
            </a:extLst>
          </p:cNvPr>
          <p:cNvSpPr/>
          <p:nvPr/>
        </p:nvSpPr>
        <p:spPr>
          <a:xfrm>
            <a:off x="2079253" y="2333669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AE2D67-85A7-B622-6914-C25ED14B5BB8}"/>
              </a:ext>
            </a:extLst>
          </p:cNvPr>
          <p:cNvSpPr txBox="1"/>
          <p:nvPr/>
        </p:nvSpPr>
        <p:spPr>
          <a:xfrm>
            <a:off x="1887562" y="189130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A6305D-9B7B-7805-F504-FC1BA6BC8B48}"/>
              </a:ext>
            </a:extLst>
          </p:cNvPr>
          <p:cNvSpPr txBox="1"/>
          <p:nvPr/>
        </p:nvSpPr>
        <p:spPr>
          <a:xfrm>
            <a:off x="5938962" y="1841222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EE3D9A79-175B-7C46-D5DC-74AFEADA191D}"/>
              </a:ext>
            </a:extLst>
          </p:cNvPr>
          <p:cNvSpPr/>
          <p:nvPr/>
        </p:nvSpPr>
        <p:spPr>
          <a:xfrm>
            <a:off x="6310239" y="3535737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89F966-7ED1-717C-CD8E-AF1AB4583288}"/>
              </a:ext>
            </a:extLst>
          </p:cNvPr>
          <p:cNvSpPr txBox="1"/>
          <p:nvPr/>
        </p:nvSpPr>
        <p:spPr>
          <a:xfrm>
            <a:off x="5965135" y="3069547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0881916-A2A0-CC36-B2FC-2DD95129182F}"/>
              </a:ext>
            </a:extLst>
          </p:cNvPr>
          <p:cNvCxnSpPr>
            <a:cxnSpLocks/>
            <a:stCxn id="22" idx="7"/>
          </p:cNvCxnSpPr>
          <p:nvPr/>
        </p:nvCxnSpPr>
        <p:spPr>
          <a:xfrm flipV="1">
            <a:off x="2157302" y="1601134"/>
            <a:ext cx="1462382" cy="7464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Flowchart: Connector 239">
            <a:extLst>
              <a:ext uri="{FF2B5EF4-FFF2-40B4-BE49-F238E27FC236}">
                <a16:creationId xmlns:a16="http://schemas.microsoft.com/office/drawing/2014/main" id="{86053C13-557F-BE58-AE6F-174ACD80C6DE}"/>
              </a:ext>
            </a:extLst>
          </p:cNvPr>
          <p:cNvSpPr/>
          <p:nvPr/>
        </p:nvSpPr>
        <p:spPr>
          <a:xfrm>
            <a:off x="2124973" y="3424692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F8306B1D-3EC0-8788-A417-E44AA33EF15F}"/>
              </a:ext>
            </a:extLst>
          </p:cNvPr>
          <p:cNvSpPr txBox="1"/>
          <p:nvPr/>
        </p:nvSpPr>
        <p:spPr>
          <a:xfrm>
            <a:off x="1887562" y="294024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In2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D4B42F37-E671-F6D8-A2D1-4C6AACEFB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651" y="2259333"/>
            <a:ext cx="227549" cy="209433"/>
          </a:xfrm>
          <a:prstGeom prst="rect">
            <a:avLst/>
          </a:prstGeom>
        </p:spPr>
      </p:pic>
      <p:sp>
        <p:nvSpPr>
          <p:cNvPr id="246" name="Rectangle 245">
            <a:extLst>
              <a:ext uri="{FF2B5EF4-FFF2-40B4-BE49-F238E27FC236}">
                <a16:creationId xmlns:a16="http://schemas.microsoft.com/office/drawing/2014/main" id="{443DBA5A-55BB-52EE-2C83-6329DB2531AB}"/>
              </a:ext>
            </a:extLst>
          </p:cNvPr>
          <p:cNvSpPr/>
          <p:nvPr/>
        </p:nvSpPr>
        <p:spPr>
          <a:xfrm>
            <a:off x="3631712" y="2727628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2</a:t>
            </a:r>
          </a:p>
        </p:txBody>
      </p: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22A09FBB-B63F-A301-0003-E0760B9D86C2}"/>
              </a:ext>
            </a:extLst>
          </p:cNvPr>
          <p:cNvCxnSpPr>
            <a:cxnSpLocks/>
            <a:stCxn id="246" idx="3"/>
            <a:endCxn id="26" idx="2"/>
          </p:cNvCxnSpPr>
          <p:nvPr/>
        </p:nvCxnSpPr>
        <p:spPr>
          <a:xfrm>
            <a:off x="4743459" y="3011535"/>
            <a:ext cx="1566780" cy="5716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Plus Sign 247">
            <a:extLst>
              <a:ext uri="{FF2B5EF4-FFF2-40B4-BE49-F238E27FC236}">
                <a16:creationId xmlns:a16="http://schemas.microsoft.com/office/drawing/2014/main" id="{22F086E0-6C51-DA5D-A23D-80748E31127F}"/>
              </a:ext>
            </a:extLst>
          </p:cNvPr>
          <p:cNvSpPr/>
          <p:nvPr/>
        </p:nvSpPr>
        <p:spPr>
          <a:xfrm>
            <a:off x="3429537" y="2690055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inus Sign 248">
            <a:extLst>
              <a:ext uri="{FF2B5EF4-FFF2-40B4-BE49-F238E27FC236}">
                <a16:creationId xmlns:a16="http://schemas.microsoft.com/office/drawing/2014/main" id="{9FD4F39D-3290-C125-017B-2CEC9443BE08}"/>
              </a:ext>
            </a:extLst>
          </p:cNvPr>
          <p:cNvSpPr/>
          <p:nvPr/>
        </p:nvSpPr>
        <p:spPr>
          <a:xfrm>
            <a:off x="3431878" y="309987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367631-34CA-E853-6480-55E0CC51DD2F}"/>
              </a:ext>
            </a:extLst>
          </p:cNvPr>
          <p:cNvCxnSpPr>
            <a:cxnSpLocks/>
            <a:stCxn id="240" idx="7"/>
          </p:cNvCxnSpPr>
          <p:nvPr/>
        </p:nvCxnSpPr>
        <p:spPr>
          <a:xfrm flipV="1">
            <a:off x="2203022" y="2894979"/>
            <a:ext cx="1416662" cy="5436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430DA2-C4AC-7830-A021-E2C6A87442FC}"/>
              </a:ext>
            </a:extLst>
          </p:cNvPr>
          <p:cNvCxnSpPr>
            <a:cxnSpLocks/>
            <a:stCxn id="240" idx="7"/>
          </p:cNvCxnSpPr>
          <p:nvPr/>
        </p:nvCxnSpPr>
        <p:spPr>
          <a:xfrm flipV="1">
            <a:off x="2203022" y="1661084"/>
            <a:ext cx="1428690" cy="17775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0" name="Picture 229">
            <a:extLst>
              <a:ext uri="{FF2B5EF4-FFF2-40B4-BE49-F238E27FC236}">
                <a16:creationId xmlns:a16="http://schemas.microsoft.com/office/drawing/2014/main" id="{2A417B2B-6A83-4427-88DC-90619296E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131" y="1970636"/>
            <a:ext cx="227549" cy="209433"/>
          </a:xfrm>
          <a:prstGeom prst="rect">
            <a:avLst/>
          </a:prstGeom>
        </p:spPr>
      </p:pic>
      <p:sp>
        <p:nvSpPr>
          <p:cNvPr id="234" name="Plus Sign 233">
            <a:extLst>
              <a:ext uri="{FF2B5EF4-FFF2-40B4-BE49-F238E27FC236}">
                <a16:creationId xmlns:a16="http://schemas.microsoft.com/office/drawing/2014/main" id="{9D5213C2-320B-A28D-CC2F-ACDE208A2D69}"/>
              </a:ext>
            </a:extLst>
          </p:cNvPr>
          <p:cNvSpPr/>
          <p:nvPr/>
        </p:nvSpPr>
        <p:spPr>
          <a:xfrm>
            <a:off x="3410245" y="1697083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Plus Sign 234">
            <a:extLst>
              <a:ext uri="{FF2B5EF4-FFF2-40B4-BE49-F238E27FC236}">
                <a16:creationId xmlns:a16="http://schemas.microsoft.com/office/drawing/2014/main" id="{68B8957E-9EA3-93FB-E2FE-C149344351A8}"/>
              </a:ext>
            </a:extLst>
          </p:cNvPr>
          <p:cNvSpPr/>
          <p:nvPr/>
        </p:nvSpPr>
        <p:spPr>
          <a:xfrm>
            <a:off x="3429537" y="2854909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CA304163-3563-6BC7-FD93-46C4A3851097}"/>
              </a:ext>
            </a:extLst>
          </p:cNvPr>
          <p:cNvSpPr/>
          <p:nvPr/>
        </p:nvSpPr>
        <p:spPr>
          <a:xfrm>
            <a:off x="3638881" y="5561851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C8F521D-9A3A-DE7C-503C-CAC6A1128CB2}"/>
              </a:ext>
            </a:extLst>
          </p:cNvPr>
          <p:cNvCxnSpPr>
            <a:cxnSpLocks/>
            <a:stCxn id="236" idx="3"/>
            <a:endCxn id="26" idx="3"/>
          </p:cNvCxnSpPr>
          <p:nvPr/>
        </p:nvCxnSpPr>
        <p:spPr>
          <a:xfrm flipV="1">
            <a:off x="4750628" y="3616709"/>
            <a:ext cx="1573002" cy="2229049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6EFA28D1-D027-DB6B-C1BF-CBD3DF6679EB}"/>
              </a:ext>
            </a:extLst>
          </p:cNvPr>
          <p:cNvCxnSpPr>
            <a:cxnSpLocks/>
            <a:stCxn id="240" idx="5"/>
          </p:cNvCxnSpPr>
          <p:nvPr/>
        </p:nvCxnSpPr>
        <p:spPr>
          <a:xfrm>
            <a:off x="2203022" y="3505664"/>
            <a:ext cx="1428690" cy="23640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nector: Elbow 238">
            <a:extLst>
              <a:ext uri="{FF2B5EF4-FFF2-40B4-BE49-F238E27FC236}">
                <a16:creationId xmlns:a16="http://schemas.microsoft.com/office/drawing/2014/main" id="{9FF4DE69-AE28-2D1D-4A1D-5A205AD0EE0C}"/>
              </a:ext>
            </a:extLst>
          </p:cNvPr>
          <p:cNvCxnSpPr>
            <a:cxnSpLocks/>
            <a:stCxn id="236" idx="3"/>
            <a:endCxn id="246" idx="1"/>
          </p:cNvCxnSpPr>
          <p:nvPr/>
        </p:nvCxnSpPr>
        <p:spPr>
          <a:xfrm flipH="1" flipV="1">
            <a:off x="3631712" y="3011535"/>
            <a:ext cx="1118916" cy="2834223"/>
          </a:xfrm>
          <a:prstGeom prst="bentConnector5">
            <a:avLst>
              <a:gd name="adj1" fmla="val -20430"/>
              <a:gd name="adj2" fmla="val 22861"/>
              <a:gd name="adj3" fmla="val 1204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Minus Sign 253">
            <a:extLst>
              <a:ext uri="{FF2B5EF4-FFF2-40B4-BE49-F238E27FC236}">
                <a16:creationId xmlns:a16="http://schemas.microsoft.com/office/drawing/2014/main" id="{CA9AF33B-5F56-01F2-B547-4F769C8FA79C}"/>
              </a:ext>
            </a:extLst>
          </p:cNvPr>
          <p:cNvSpPr/>
          <p:nvPr/>
        </p:nvSpPr>
        <p:spPr>
          <a:xfrm>
            <a:off x="3427300" y="325227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inus Sign 254">
            <a:extLst>
              <a:ext uri="{FF2B5EF4-FFF2-40B4-BE49-F238E27FC236}">
                <a16:creationId xmlns:a16="http://schemas.microsoft.com/office/drawing/2014/main" id="{96FAB76E-FD83-B588-4EB5-7685A6958E55}"/>
              </a:ext>
            </a:extLst>
          </p:cNvPr>
          <p:cNvSpPr/>
          <p:nvPr/>
        </p:nvSpPr>
        <p:spPr>
          <a:xfrm>
            <a:off x="3419455" y="2008233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6" name="Connector: Elbow 255">
            <a:extLst>
              <a:ext uri="{FF2B5EF4-FFF2-40B4-BE49-F238E27FC236}">
                <a16:creationId xmlns:a16="http://schemas.microsoft.com/office/drawing/2014/main" id="{26C39D36-E6CD-F44F-8F88-9B61617BF774}"/>
              </a:ext>
            </a:extLst>
          </p:cNvPr>
          <p:cNvCxnSpPr>
            <a:cxnSpLocks/>
            <a:endCxn id="14" idx="1"/>
          </p:cNvCxnSpPr>
          <p:nvPr/>
        </p:nvCxnSpPr>
        <p:spPr>
          <a:xfrm rot="5400000" flipH="1" flipV="1">
            <a:off x="2636092" y="2552146"/>
            <a:ext cx="1752886" cy="214298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9" name="Picture 258">
            <a:extLst>
              <a:ext uri="{FF2B5EF4-FFF2-40B4-BE49-F238E27FC236}">
                <a16:creationId xmlns:a16="http://schemas.microsoft.com/office/drawing/2014/main" id="{542B66F7-285E-96C2-476B-5BD3698AF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60" y="2138031"/>
            <a:ext cx="227549" cy="209433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7090AF05-36F1-A5B3-B954-B3C6E6B52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59" y="3343550"/>
            <a:ext cx="227549" cy="209433"/>
          </a:xfrm>
          <a:prstGeom prst="rect">
            <a:avLst/>
          </a:prstGeom>
        </p:spPr>
      </p:pic>
      <p:sp>
        <p:nvSpPr>
          <p:cNvPr id="263" name="Rectangle 262">
            <a:extLst>
              <a:ext uri="{FF2B5EF4-FFF2-40B4-BE49-F238E27FC236}">
                <a16:creationId xmlns:a16="http://schemas.microsoft.com/office/drawing/2014/main" id="{1AA7D86C-93DD-6A9B-FD03-02ED07660890}"/>
              </a:ext>
            </a:extLst>
          </p:cNvPr>
          <p:cNvSpPr/>
          <p:nvPr/>
        </p:nvSpPr>
        <p:spPr>
          <a:xfrm>
            <a:off x="8773374" y="1150618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</a:t>
            </a:r>
          </a:p>
        </p:txBody>
      </p:sp>
      <p:sp>
        <p:nvSpPr>
          <p:cNvPr id="264" name="Plus Sign 263">
            <a:extLst>
              <a:ext uri="{FF2B5EF4-FFF2-40B4-BE49-F238E27FC236}">
                <a16:creationId xmlns:a16="http://schemas.microsoft.com/office/drawing/2014/main" id="{732CEC23-1ADA-BD06-9901-E2B09082A766}"/>
              </a:ext>
            </a:extLst>
          </p:cNvPr>
          <p:cNvSpPr/>
          <p:nvPr/>
        </p:nvSpPr>
        <p:spPr>
          <a:xfrm>
            <a:off x="8568251" y="1130622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inus Sign 264">
            <a:extLst>
              <a:ext uri="{FF2B5EF4-FFF2-40B4-BE49-F238E27FC236}">
                <a16:creationId xmlns:a16="http://schemas.microsoft.com/office/drawing/2014/main" id="{926F39AE-358C-E267-E66D-B6AA474E5AB4}"/>
              </a:ext>
            </a:extLst>
          </p:cNvPr>
          <p:cNvSpPr/>
          <p:nvPr/>
        </p:nvSpPr>
        <p:spPr>
          <a:xfrm>
            <a:off x="8594105" y="152478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C0D96C56-5091-0EA8-F5E0-D3F578245D2A}"/>
              </a:ext>
            </a:extLst>
          </p:cNvPr>
          <p:cNvCxnSpPr>
            <a:cxnSpLocks/>
            <a:stCxn id="263" idx="3"/>
          </p:cNvCxnSpPr>
          <p:nvPr/>
        </p:nvCxnSpPr>
        <p:spPr>
          <a:xfrm>
            <a:off x="9981285" y="1434525"/>
            <a:ext cx="1193696" cy="4134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BF85F446-2632-821B-7646-EDA459701B50}"/>
              </a:ext>
            </a:extLst>
          </p:cNvPr>
          <p:cNvCxnSpPr>
            <a:cxnSpLocks/>
          </p:cNvCxnSpPr>
          <p:nvPr/>
        </p:nvCxnSpPr>
        <p:spPr>
          <a:xfrm flipV="1">
            <a:off x="7579678" y="1277673"/>
            <a:ext cx="1193696" cy="235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Connector: Elbow 268">
            <a:extLst>
              <a:ext uri="{FF2B5EF4-FFF2-40B4-BE49-F238E27FC236}">
                <a16:creationId xmlns:a16="http://schemas.microsoft.com/office/drawing/2014/main" id="{DD1DD0FD-47D0-DE10-677E-F836BD4A8D92}"/>
              </a:ext>
            </a:extLst>
          </p:cNvPr>
          <p:cNvCxnSpPr>
            <a:cxnSpLocks/>
            <a:stCxn id="263" idx="3"/>
            <a:endCxn id="263" idx="1"/>
          </p:cNvCxnSpPr>
          <p:nvPr/>
        </p:nvCxnSpPr>
        <p:spPr>
          <a:xfrm flipH="1">
            <a:off x="8773374" y="1434525"/>
            <a:ext cx="1207911" cy="12700"/>
          </a:xfrm>
          <a:prstGeom prst="bentConnector5">
            <a:avLst>
              <a:gd name="adj1" fmla="val -18925"/>
              <a:gd name="adj2" fmla="val 4035488"/>
              <a:gd name="adj3" fmla="val 118925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2" name="Picture 271">
            <a:extLst>
              <a:ext uri="{FF2B5EF4-FFF2-40B4-BE49-F238E27FC236}">
                <a16:creationId xmlns:a16="http://schemas.microsoft.com/office/drawing/2014/main" id="{3251ACA8-D251-E386-838E-83BD95AE1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694" y="1004712"/>
            <a:ext cx="227549" cy="209433"/>
          </a:xfrm>
          <a:prstGeom prst="rect">
            <a:avLst/>
          </a:prstGeom>
        </p:spPr>
      </p:pic>
      <p:sp>
        <p:nvSpPr>
          <p:cNvPr id="274" name="TextBox 273">
            <a:extLst>
              <a:ext uri="{FF2B5EF4-FFF2-40B4-BE49-F238E27FC236}">
                <a16:creationId xmlns:a16="http://schemas.microsoft.com/office/drawing/2014/main" id="{C2A00185-6755-2DF2-30F9-860F79D1F636}"/>
              </a:ext>
            </a:extLst>
          </p:cNvPr>
          <p:cNvSpPr txBox="1"/>
          <p:nvPr/>
        </p:nvSpPr>
        <p:spPr>
          <a:xfrm>
            <a:off x="7460571" y="908341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(Long    )</a:t>
            </a:r>
          </a:p>
        </p:txBody>
      </p: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C7A6F885-ED42-0027-2CB4-F94B6AB555C0}"/>
              </a:ext>
            </a:extLst>
          </p:cNvPr>
          <p:cNvGrpSpPr/>
          <p:nvPr/>
        </p:nvGrpSpPr>
        <p:grpSpPr>
          <a:xfrm>
            <a:off x="6794294" y="4641970"/>
            <a:ext cx="4995005" cy="1905391"/>
            <a:chOff x="508170" y="767004"/>
            <a:chExt cx="4995005" cy="1905391"/>
          </a:xfrm>
        </p:grpSpPr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CAFA1E0F-FCE9-0B50-96ED-20DCA0F6651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277" name="Straight Arrow Connector 276">
              <a:extLst>
                <a:ext uri="{FF2B5EF4-FFF2-40B4-BE49-F238E27FC236}">
                  <a16:creationId xmlns:a16="http://schemas.microsoft.com/office/drawing/2014/main" id="{02691F78-569E-B256-84D5-3EBFB703BE50}"/>
                </a:ext>
              </a:extLst>
            </p:cNvPr>
            <p:cNvCxnSpPr>
              <a:cxnSpLocks/>
              <a:stCxn id="276" idx="3"/>
              <a:endCxn id="285" idx="2"/>
            </p:cNvCxnSpPr>
            <p:nvPr/>
          </p:nvCxnSpPr>
          <p:spPr>
            <a:xfrm>
              <a:off x="3536012" y="2388488"/>
              <a:ext cx="1531664" cy="3492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Arrow Connector 277">
              <a:extLst>
                <a:ext uri="{FF2B5EF4-FFF2-40B4-BE49-F238E27FC236}">
                  <a16:creationId xmlns:a16="http://schemas.microsoft.com/office/drawing/2014/main" id="{4D532C6F-C6A5-018C-1023-B2EE94CCFF26}"/>
                </a:ext>
              </a:extLst>
            </p:cNvPr>
            <p:cNvCxnSpPr>
              <a:cxnSpLocks/>
              <a:stCxn id="294" idx="6"/>
            </p:cNvCxnSpPr>
            <p:nvPr/>
          </p:nvCxnSpPr>
          <p:spPr>
            <a:xfrm flipV="1">
              <a:off x="684758" y="2532342"/>
              <a:ext cx="1731025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E83F0520-840A-74F3-B269-2B95BC93D1EE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sp>
          <p:nvSpPr>
            <p:cNvPr id="281" name="Plus Sign 280">
              <a:extLst>
                <a:ext uri="{FF2B5EF4-FFF2-40B4-BE49-F238E27FC236}">
                  <a16:creationId xmlns:a16="http://schemas.microsoft.com/office/drawing/2014/main" id="{F6B62DB4-50AE-6DAD-BBAE-48E3E7B091E7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2" name="Minus Sign 281">
              <a:extLst>
                <a:ext uri="{FF2B5EF4-FFF2-40B4-BE49-F238E27FC236}">
                  <a16:creationId xmlns:a16="http://schemas.microsoft.com/office/drawing/2014/main" id="{F503D87F-93C9-7739-1CEF-D3284FAC5068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B152A770-ABDC-6347-78A5-DF3A510D45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ctor: Elbow 283">
              <a:extLst>
                <a:ext uri="{FF2B5EF4-FFF2-40B4-BE49-F238E27FC236}">
                  <a16:creationId xmlns:a16="http://schemas.microsoft.com/office/drawing/2014/main" id="{4617D5BC-3E5B-C529-FE8A-5A129D57822F}"/>
                </a:ext>
              </a:extLst>
            </p:cNvPr>
            <p:cNvCxnSpPr>
              <a:stCxn id="276" idx="3"/>
              <a:endCxn id="27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Flowchart: Connector 284">
              <a:extLst>
                <a:ext uri="{FF2B5EF4-FFF2-40B4-BE49-F238E27FC236}">
                  <a16:creationId xmlns:a16="http://schemas.microsoft.com/office/drawing/2014/main" id="{C519C5AE-5C78-702C-12E1-870DC3825BB0}"/>
                </a:ext>
              </a:extLst>
            </p:cNvPr>
            <p:cNvSpPr/>
            <p:nvPr/>
          </p:nvSpPr>
          <p:spPr>
            <a:xfrm>
              <a:off x="5067676" y="234454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Flowchart: Connector 286">
              <a:extLst>
                <a:ext uri="{FF2B5EF4-FFF2-40B4-BE49-F238E27FC236}">
                  <a16:creationId xmlns:a16="http://schemas.microsoft.com/office/drawing/2014/main" id="{60B6AB06-BA4B-3829-A31B-77DDCE03379B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65A0613F-68AD-39CB-C9AB-63C1D82C8C04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In1</a:t>
              </a: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A5CE5EA3-BD05-1728-41A4-227CE9EB249E}"/>
                </a:ext>
              </a:extLst>
            </p:cNvPr>
            <p:cNvSpPr txBox="1"/>
            <p:nvPr/>
          </p:nvSpPr>
          <p:spPr>
            <a:xfrm>
              <a:off x="4723617" y="1883486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</p:grpSp>
      <p:sp>
        <p:nvSpPr>
          <p:cNvPr id="292" name="TextBox 291">
            <a:extLst>
              <a:ext uri="{FF2B5EF4-FFF2-40B4-BE49-F238E27FC236}">
                <a16:creationId xmlns:a16="http://schemas.microsoft.com/office/drawing/2014/main" id="{2EAA454F-5907-66E7-C8E9-11B8C40DC099}"/>
              </a:ext>
            </a:extLst>
          </p:cNvPr>
          <p:cNvSpPr txBox="1"/>
          <p:nvPr/>
        </p:nvSpPr>
        <p:spPr>
          <a:xfrm>
            <a:off x="6645796" y="4302994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(TRIG-O)</a:t>
            </a: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2F55FE00-C8F1-BA01-E18A-E4341E590220}"/>
              </a:ext>
            </a:extLst>
          </p:cNvPr>
          <p:cNvSpPr txBox="1"/>
          <p:nvPr/>
        </p:nvSpPr>
        <p:spPr>
          <a:xfrm>
            <a:off x="6822348" y="6334854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In2</a:t>
            </a:r>
          </a:p>
        </p:txBody>
      </p:sp>
      <p:sp>
        <p:nvSpPr>
          <p:cNvPr id="294" name="Flowchart: Connector 293">
            <a:extLst>
              <a:ext uri="{FF2B5EF4-FFF2-40B4-BE49-F238E27FC236}">
                <a16:creationId xmlns:a16="http://schemas.microsoft.com/office/drawing/2014/main" id="{DC70C76B-0982-48D0-2E00-0AD431B626A5}"/>
              </a:ext>
            </a:extLst>
          </p:cNvPr>
          <p:cNvSpPr/>
          <p:nvPr/>
        </p:nvSpPr>
        <p:spPr>
          <a:xfrm>
            <a:off x="6879442" y="6359876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Plus Sign 298">
            <a:extLst>
              <a:ext uri="{FF2B5EF4-FFF2-40B4-BE49-F238E27FC236}">
                <a16:creationId xmlns:a16="http://schemas.microsoft.com/office/drawing/2014/main" id="{DC516870-D70F-3C8A-69AB-2660761214CC}"/>
              </a:ext>
            </a:extLst>
          </p:cNvPr>
          <p:cNvSpPr/>
          <p:nvPr/>
        </p:nvSpPr>
        <p:spPr>
          <a:xfrm>
            <a:off x="8573057" y="6076689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Plus Sign 299">
            <a:extLst>
              <a:ext uri="{FF2B5EF4-FFF2-40B4-BE49-F238E27FC236}">
                <a16:creationId xmlns:a16="http://schemas.microsoft.com/office/drawing/2014/main" id="{E6C4698A-3A16-F770-FBEE-679D58ED1B91}"/>
              </a:ext>
            </a:extLst>
          </p:cNvPr>
          <p:cNvSpPr/>
          <p:nvPr/>
        </p:nvSpPr>
        <p:spPr>
          <a:xfrm>
            <a:off x="8564575" y="6496266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3" name="Connector: Elbow 302">
            <a:extLst>
              <a:ext uri="{FF2B5EF4-FFF2-40B4-BE49-F238E27FC236}">
                <a16:creationId xmlns:a16="http://schemas.microsoft.com/office/drawing/2014/main" id="{51BE3939-4407-B16F-FA77-27D66077A6AB}"/>
              </a:ext>
            </a:extLst>
          </p:cNvPr>
          <p:cNvCxnSpPr>
            <a:cxnSpLocks/>
            <a:stCxn id="279" idx="3"/>
            <a:endCxn id="276" idx="1"/>
          </p:cNvCxnSpPr>
          <p:nvPr/>
        </p:nvCxnSpPr>
        <p:spPr>
          <a:xfrm flipH="1">
            <a:off x="8710389" y="5253451"/>
            <a:ext cx="1118916" cy="1010003"/>
          </a:xfrm>
          <a:prstGeom prst="bentConnector5">
            <a:avLst>
              <a:gd name="adj1" fmla="val -81941"/>
              <a:gd name="adj2" fmla="val 63142"/>
              <a:gd name="adj3" fmla="val 1204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Rectangle 317">
            <a:extLst>
              <a:ext uri="{FF2B5EF4-FFF2-40B4-BE49-F238E27FC236}">
                <a16:creationId xmlns:a16="http://schemas.microsoft.com/office/drawing/2014/main" id="{52510CF9-96BF-6F63-A375-BEF40DD889B5}"/>
              </a:ext>
            </a:extLst>
          </p:cNvPr>
          <p:cNvSpPr/>
          <p:nvPr/>
        </p:nvSpPr>
        <p:spPr>
          <a:xfrm rot="5400000">
            <a:off x="-559953" y="5163737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08188C56-19A8-B7C4-7AFB-96178BB9082D}"/>
              </a:ext>
            </a:extLst>
          </p:cNvPr>
          <p:cNvSpPr/>
          <p:nvPr/>
        </p:nvSpPr>
        <p:spPr>
          <a:xfrm rot="5400000">
            <a:off x="-559953" y="3284191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C8A3E10F-3559-31CA-6C47-8E02F2FF0B40}"/>
              </a:ext>
            </a:extLst>
          </p:cNvPr>
          <p:cNvSpPr/>
          <p:nvPr/>
        </p:nvSpPr>
        <p:spPr>
          <a:xfrm rot="5400000">
            <a:off x="-559953" y="1396254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0724D58C-BE33-3023-E64C-16C6895E9930}"/>
              </a:ext>
            </a:extLst>
          </p:cNvPr>
          <p:cNvGrpSpPr/>
          <p:nvPr/>
        </p:nvGrpSpPr>
        <p:grpSpPr>
          <a:xfrm>
            <a:off x="797984" y="4741779"/>
            <a:ext cx="718117" cy="633909"/>
            <a:chOff x="942325" y="4377393"/>
            <a:chExt cx="718117" cy="633909"/>
          </a:xfrm>
        </p:grpSpPr>
        <p:sp>
          <p:nvSpPr>
            <p:cNvPr id="323" name="Diagonal Stripe 322">
              <a:extLst>
                <a:ext uri="{FF2B5EF4-FFF2-40B4-BE49-F238E27FC236}">
                  <a16:creationId xmlns:a16="http://schemas.microsoft.com/office/drawing/2014/main" id="{BD56A007-A043-10F9-097A-B4EC7DEC612E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24" name="Flowchart: Connector 323">
              <a:extLst>
                <a:ext uri="{FF2B5EF4-FFF2-40B4-BE49-F238E27FC236}">
                  <a16:creationId xmlns:a16="http://schemas.microsoft.com/office/drawing/2014/main" id="{213D25EF-B5F1-0F1E-809F-3BF15CFF0EF5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3F281056-66AD-53AE-6CE0-F39EF2C2A535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02046F94-4DA3-DBE4-9D26-F1570F1312A3}"/>
              </a:ext>
            </a:extLst>
          </p:cNvPr>
          <p:cNvGrpSpPr/>
          <p:nvPr/>
        </p:nvGrpSpPr>
        <p:grpSpPr>
          <a:xfrm>
            <a:off x="464601" y="3309577"/>
            <a:ext cx="718117" cy="633909"/>
            <a:chOff x="942325" y="4377393"/>
            <a:chExt cx="718117" cy="633909"/>
          </a:xfrm>
        </p:grpSpPr>
        <p:sp>
          <p:nvSpPr>
            <p:cNvPr id="329" name="Diagonal Stripe 328">
              <a:extLst>
                <a:ext uri="{FF2B5EF4-FFF2-40B4-BE49-F238E27FC236}">
                  <a16:creationId xmlns:a16="http://schemas.microsoft.com/office/drawing/2014/main" id="{C883931C-E5AF-E624-790B-0C2852E381A5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330" name="Flowchart: Connector 329">
              <a:extLst>
                <a:ext uri="{FF2B5EF4-FFF2-40B4-BE49-F238E27FC236}">
                  <a16:creationId xmlns:a16="http://schemas.microsoft.com/office/drawing/2014/main" id="{8AD68D1D-5741-A49A-0E7F-F804B55EF8AF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Flowchart: Connector 330">
              <a:extLst>
                <a:ext uri="{FF2B5EF4-FFF2-40B4-BE49-F238E27FC236}">
                  <a16:creationId xmlns:a16="http://schemas.microsoft.com/office/drawing/2014/main" id="{B043660D-EB38-C020-FB23-E1FC6EAEE17E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38FB6F5F-1318-8CE0-FF17-2A82763094FC}"/>
              </a:ext>
            </a:extLst>
          </p:cNvPr>
          <p:cNvGrpSpPr/>
          <p:nvPr/>
        </p:nvGrpSpPr>
        <p:grpSpPr>
          <a:xfrm>
            <a:off x="12934" y="1996507"/>
            <a:ext cx="718117" cy="633909"/>
            <a:chOff x="942325" y="4377393"/>
            <a:chExt cx="718117" cy="633909"/>
          </a:xfrm>
        </p:grpSpPr>
        <p:sp>
          <p:nvSpPr>
            <p:cNvPr id="333" name="Diagonal Stripe 332">
              <a:extLst>
                <a:ext uri="{FF2B5EF4-FFF2-40B4-BE49-F238E27FC236}">
                  <a16:creationId xmlns:a16="http://schemas.microsoft.com/office/drawing/2014/main" id="{F6274B71-B78D-B054-A926-1BFE66C83E40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34" name="Flowchart: Connector 333">
              <a:extLst>
                <a:ext uri="{FF2B5EF4-FFF2-40B4-BE49-F238E27FC236}">
                  <a16:creationId xmlns:a16="http://schemas.microsoft.com/office/drawing/2014/main" id="{693795AE-7D65-DDF1-A38B-04159C9F9572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Flowchart: Connector 334">
              <a:extLst>
                <a:ext uri="{FF2B5EF4-FFF2-40B4-BE49-F238E27FC236}">
                  <a16:creationId xmlns:a16="http://schemas.microsoft.com/office/drawing/2014/main" id="{B088A84F-9152-B450-FBDD-6AFDB0F1340E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6" name="Arrow: Curved Right 335">
            <a:extLst>
              <a:ext uri="{FF2B5EF4-FFF2-40B4-BE49-F238E27FC236}">
                <a16:creationId xmlns:a16="http://schemas.microsoft.com/office/drawing/2014/main" id="{C6927C72-206B-B922-30AC-D0DD6119162A}"/>
              </a:ext>
            </a:extLst>
          </p:cNvPr>
          <p:cNvSpPr/>
          <p:nvPr/>
        </p:nvSpPr>
        <p:spPr>
          <a:xfrm rot="11816930">
            <a:off x="1516101" y="4637034"/>
            <a:ext cx="1031579" cy="1885140"/>
          </a:xfrm>
          <a:prstGeom prst="curved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50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 animBg="1"/>
      <p:bldP spid="264" grpId="0" animBg="1"/>
      <p:bldP spid="26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Classification.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064116"/>
              </p:ext>
            </p:extLst>
          </p:nvPr>
        </p:nvGraphicFramePr>
        <p:xfrm>
          <a:off x="838200" y="890900"/>
          <a:ext cx="10332651" cy="5741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3494948472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/>
                        <a:t>Algorithmic, traditional Turing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precise and cover wide range of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 and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ML, deep-learning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CNNs, LSTMs, GANs, SOMs, etc.</a:t>
                      </a:r>
                      <a:r>
                        <a:rPr lang="en-US" dirty="0"/>
                        <a:t>), too many algorithms exist</a:t>
                      </a:r>
                      <a:r>
                        <a:rPr lang="en-US"/>
                        <a:t>, meaning no one is a good one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Already mainstream and while not precise but practically suitable for certain applications, domains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design;</a:t>
                      </a:r>
                      <a:br>
                        <a:rPr lang="en-US" dirty="0"/>
                      </a:br>
                      <a:r>
                        <a:rPr lang="en-US" dirty="0"/>
                        <a:t>Models are very complex (&gt;1B variables in the best models);</a:t>
                      </a:r>
                    </a:p>
                    <a:p>
                      <a:r>
                        <a:rPr lang="en-US" dirty="0"/>
                        <a:t>Require training, expensive;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r>
                        <a:rPr lang="en-US" dirty="0"/>
                        <a:t>Quantum computing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Suitable for certain applications, domains, under development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expensive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Hardware evolution</a:t>
                      </a:r>
                      <a:br>
                        <a:rPr lang="en-US" dirty="0"/>
                      </a:br>
                      <a:r>
                        <a:rPr lang="en-US" dirty="0"/>
                        <a:t>reimaging John H Conway’s </a:t>
                      </a:r>
                    </a:p>
                    <a:p>
                      <a:r>
                        <a:rPr lang="en-US" dirty="0"/>
                        <a:t>“The Game of Life” with FPGA</a:t>
                      </a:r>
                      <a:br>
                        <a:rPr lang="en-US" dirty="0"/>
                      </a:br>
                      <a:r>
                        <a:rPr lang="en-US" dirty="0"/>
                        <a:t>(Adrian Thompson, et 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“From bottom up” solution,</a:t>
                      </a:r>
                      <a:br>
                        <a:rPr lang="en-US" dirty="0"/>
                      </a:br>
                      <a:r>
                        <a:rPr lang="en-US" dirty="0"/>
                        <a:t>under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development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/>
                        <a:t>Camertones</a:t>
                      </a:r>
                      <a:r>
                        <a:rPr lang="en-US" dirty="0"/>
                        <a:t>, DL arithmetic-based 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“From bottom up” solution, no training needed, cover all domains, inexpensive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validated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75098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References.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05384"/>
              </p:ext>
            </p:extLst>
          </p:nvPr>
        </p:nvGraphicFramePr>
        <p:xfrm>
          <a:off x="838200" y="869527"/>
          <a:ext cx="10332651" cy="54298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3494948472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Thesis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>
                          <a:hlinkClick r:id="rId2"/>
                        </a:rPr>
                        <a:t>Cemi</a:t>
                      </a:r>
                      <a:r>
                        <a:rPr lang="en-US" dirty="0">
                          <a:hlinkClick r:id="rId2"/>
                        </a:rPr>
                        <a:t> field theory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Integrated information must be physically integrated, EMI.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Synchrony, timing misunderstanding.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Essential attributes of the neocortex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Learning by rewiring, sparse distributed representations, and sensorimotor integration.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requirements, but not sufficient conditions.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Hardware evolution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Practically useful evolved circuits are in sight.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Still under development, basic “Lego” elements are not formed.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Dynamic logic algorithms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 limitations have been overcome in dynamic logic.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Too high level, from top to bottom design.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>
                          <a:hlinkClick r:id="rId6"/>
                        </a:rPr>
                        <a:t>Physarum</a:t>
                      </a:r>
                      <a:r>
                        <a:rPr lang="en-US" dirty="0">
                          <a:hlinkClick r:id="rId6"/>
                        </a:rPr>
                        <a:t> </a:t>
                      </a:r>
                      <a:r>
                        <a:rPr lang="en-US" dirty="0" err="1">
                          <a:hlinkClick r:id="rId6"/>
                        </a:rPr>
                        <a:t>polycephalum</a:t>
                      </a:r>
                      <a:r>
                        <a:rPr lang="en-US" dirty="0">
                          <a:hlinkClick r:id="rId6"/>
                        </a:rPr>
                        <a:t> solves TSP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Confirms practicality of the nature’s based logic.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scalable, </a:t>
                      </a:r>
                      <a:r>
                        <a:rPr lang="en-US"/>
                        <a:t>wrong underlying model.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2511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Open Questions.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431843"/>
              </p:ext>
            </p:extLst>
          </p:nvPr>
        </p:nvGraphicFramePr>
        <p:xfrm>
          <a:off x="838200" y="810532"/>
          <a:ext cx="10185166" cy="6394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6740949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/>
                        <a:t>Re. CMTN as GENS (#17), how would the “end cell” affect it?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would prevent any Out if events coincide (obvious, bad thing?);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would prevent first Out what is useful if GENS are being used as a long delay and good way to prevent “cross-level” initial pitch;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Collisions may be very rare and ignored (TQA);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Better keep it for symmetry as GENS &lt;=&gt; INVS may be at some point;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51382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Customer Discovery.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7CFCC6-1431-3FE6-9144-D64026C0E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4695" y="1521191"/>
            <a:ext cx="2599494" cy="19558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528595-63B0-E02F-8BEB-B6BF060CFBB1}"/>
              </a:ext>
            </a:extLst>
          </p:cNvPr>
          <p:cNvSpPr/>
          <p:nvPr/>
        </p:nvSpPr>
        <p:spPr>
          <a:xfrm>
            <a:off x="1338455" y="1059526"/>
            <a:ext cx="8851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1428C-9A6E-ECAD-1CC3-8FD4C3AEB824}"/>
              </a:ext>
            </a:extLst>
          </p:cNvPr>
          <p:cNvSpPr txBox="1"/>
          <p:nvPr/>
        </p:nvSpPr>
        <p:spPr>
          <a:xfrm>
            <a:off x="3455762" y="2184527"/>
            <a:ext cx="8345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Its time to move forward with free AI answering to all your needs.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D0CE8D-756C-62CE-5EEF-76AE31175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16" y="4141308"/>
            <a:ext cx="1481533" cy="23182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B8AA1B-A91C-EADB-8F1D-5AA2AB06E92A}"/>
              </a:ext>
            </a:extLst>
          </p:cNvPr>
          <p:cNvSpPr txBox="1"/>
          <p:nvPr/>
        </p:nvSpPr>
        <p:spPr>
          <a:xfrm>
            <a:off x="6777334" y="5015153"/>
            <a:ext cx="1792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/>
              <a:t>Alex Fedosov</a:t>
            </a:r>
          </a:p>
        </p:txBody>
      </p:sp>
    </p:spTree>
    <p:extLst>
      <p:ext uri="{BB962C8B-B14F-4D97-AF65-F5344CB8AC3E}">
        <p14:creationId xmlns:p14="http://schemas.microsoft.com/office/powerpoint/2010/main" val="1700042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History. First idea.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E6EEB-22BB-1D4A-E927-E450ED1F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944748" cy="5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07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Customer Discovery.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047344"/>
              </p:ext>
            </p:extLst>
          </p:nvPr>
        </p:nvGraphicFramePr>
        <p:xfrm>
          <a:off x="838200" y="810532"/>
          <a:ext cx="10185167" cy="5801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2109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1722109">
                  <a:extLst>
                    <a:ext uri="{9D8B030D-6E8A-4147-A177-3AD203B41FA5}">
                      <a16:colId xmlns:a16="http://schemas.microsoft.com/office/drawing/2014/main" val="2573936049"/>
                    </a:ext>
                  </a:extLst>
                </a:gridCol>
                <a:gridCol w="6740949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</a:tblGrid>
              <a:tr h="381909">
                <a:tc gridSpan="2">
                  <a:txBody>
                    <a:bodyPr/>
                    <a:lstStyle/>
                    <a:p>
                      <a:r>
                        <a:rPr lang="en-US" dirty="0"/>
                        <a:t>Who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611914">
                <a:tc rowSpan="10">
                  <a:txBody>
                    <a:bodyPr/>
                    <a:lstStyle/>
                    <a:p>
                      <a:r>
                        <a:rPr lang="en-US" dirty="0"/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data driven processes</a:t>
                      </a:r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AI-driven solution can</a:t>
                      </a:r>
                      <a:r>
                        <a:rPr lang="ru-RU" dirty="0"/>
                        <a:t> </a:t>
                      </a:r>
                      <a:r>
                        <a:rPr lang="en-US" dirty="0"/>
                        <a:t>benefit to any business, person or process.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Alternative to closed proprietary solutions.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All open source solution benefits applies.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Free.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6119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Digital economy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660085"/>
                  </a:ext>
                </a:extLst>
              </a:tr>
              <a:tr h="6119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Science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724593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161255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Business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255093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550211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58279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261030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84557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759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9567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History. First idea.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62FE4-AA7A-5268-E77B-18FB202B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380" y="681036"/>
            <a:ext cx="6190761" cy="4561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ED33F-3660-154C-B425-F8C0FAE92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89"/>
            <a:ext cx="5911380" cy="3532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03827" y="5528864"/>
            <a:ext cx="5911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model is powered by Nvidia </a:t>
            </a:r>
            <a:r>
              <a:rPr lang="en-US" b="1" dirty="0" err="1"/>
              <a:t>Cuda</a:t>
            </a:r>
            <a:r>
              <a:rPr lang="en-US" b="1" dirty="0"/>
              <a:t> SDK / 12 GPU / SIMD</a:t>
            </a:r>
          </a:p>
          <a:p>
            <a:endParaRPr lang="en-US" b="1" dirty="0"/>
          </a:p>
          <a:p>
            <a:r>
              <a:rPr lang="en-US" b="1" dirty="0"/>
              <a:t>13 projects / 40k LOC / unit testing / 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BC8134-5B87-1C59-CECB-1A85DE4C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269" y="3336706"/>
            <a:ext cx="2507192" cy="1599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E03B-B6DF-9CFC-D466-E01CF3697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88" y="821724"/>
            <a:ext cx="3455439" cy="24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Bits and pieces.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27751" y="900565"/>
            <a:ext cx="5582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10 years of sifting through facts, models,</a:t>
            </a:r>
          </a:p>
          <a:p>
            <a:r>
              <a:rPr lang="en-US" b="1" dirty="0"/>
              <a:t>white papers, abstracts</a:t>
            </a:r>
            <a:r>
              <a:rPr lang="ru-RU" b="1" dirty="0"/>
              <a:t> </a:t>
            </a:r>
            <a:r>
              <a:rPr lang="en-US" b="1" dirty="0"/>
              <a:t>of academic research papers</a:t>
            </a:r>
            <a:br>
              <a:rPr lang="en-US" b="1" dirty="0"/>
            </a:br>
            <a:r>
              <a:rPr lang="en-US" b="1" dirty="0"/>
              <a:t>                                                &amp;</a:t>
            </a:r>
            <a:br>
              <a:rPr lang="en-US" b="1" dirty="0"/>
            </a:br>
            <a:r>
              <a:rPr lang="en-US" b="1" dirty="0"/>
              <a:t>Thinking……….. remodeling…… thinking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E299-69D9-F7A3-EE3E-01282F6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2" y="1087089"/>
            <a:ext cx="4577470" cy="15591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0DBA4C-28E0-091E-7808-CF08427B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8" y="2316781"/>
            <a:ext cx="5373978" cy="123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6A5415-F851-EE49-5267-BF55DBE28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70" y="3461093"/>
            <a:ext cx="4732125" cy="13687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4E9E102-5816-6306-1E45-36075C4B2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3" y="5148971"/>
            <a:ext cx="7315200" cy="1243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F674DB-0A8B-6398-35CA-89755C13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155" y="3798969"/>
            <a:ext cx="7041185" cy="13500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9502608" y="5634269"/>
            <a:ext cx="260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AI experience.</a:t>
            </a:r>
            <a:br>
              <a:rPr lang="en-US" dirty="0"/>
            </a:br>
            <a:r>
              <a:rPr lang="en-US" dirty="0"/>
              <a:t>Is it good or bad? ;-)</a:t>
            </a:r>
          </a:p>
        </p:txBody>
      </p:sp>
    </p:spTree>
    <p:extLst>
      <p:ext uri="{BB962C8B-B14F-4D97-AF65-F5344CB8AC3E}">
        <p14:creationId xmlns:p14="http://schemas.microsoft.com/office/powerpoint/2010/main" val="13798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What’s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4" name="Star: 12 Points 3">
            <a:extLst>
              <a:ext uri="{FF2B5EF4-FFF2-40B4-BE49-F238E27FC236}">
                <a16:creationId xmlns:a16="http://schemas.microsoft.com/office/drawing/2014/main" id="{F5E37B43-5018-BDE4-5242-71966C9A275B}"/>
              </a:ext>
            </a:extLst>
          </p:cNvPr>
          <p:cNvSpPr/>
          <p:nvPr/>
        </p:nvSpPr>
        <p:spPr>
          <a:xfrm>
            <a:off x="1091381" y="2026850"/>
            <a:ext cx="362389" cy="231760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ar: 12 Points 4">
            <a:extLst>
              <a:ext uri="{FF2B5EF4-FFF2-40B4-BE49-F238E27FC236}">
                <a16:creationId xmlns:a16="http://schemas.microsoft.com/office/drawing/2014/main" id="{812F954E-628F-7058-5147-D920BB651B21}"/>
              </a:ext>
            </a:extLst>
          </p:cNvPr>
          <p:cNvSpPr/>
          <p:nvPr/>
        </p:nvSpPr>
        <p:spPr>
          <a:xfrm>
            <a:off x="1319631" y="2503714"/>
            <a:ext cx="215606" cy="181118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12 Points 6">
            <a:extLst>
              <a:ext uri="{FF2B5EF4-FFF2-40B4-BE49-F238E27FC236}">
                <a16:creationId xmlns:a16="http://schemas.microsoft.com/office/drawing/2014/main" id="{710CBCFC-878F-66B6-E159-4DC57A3387B1}"/>
              </a:ext>
            </a:extLst>
          </p:cNvPr>
          <p:cNvSpPr/>
          <p:nvPr/>
        </p:nvSpPr>
        <p:spPr>
          <a:xfrm>
            <a:off x="776398" y="2684832"/>
            <a:ext cx="362389" cy="231760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2 Points 7">
            <a:extLst>
              <a:ext uri="{FF2B5EF4-FFF2-40B4-BE49-F238E27FC236}">
                <a16:creationId xmlns:a16="http://schemas.microsoft.com/office/drawing/2014/main" id="{B7AA6C93-8220-6E03-7C40-F7627DB0E49C}"/>
              </a:ext>
            </a:extLst>
          </p:cNvPr>
          <p:cNvSpPr/>
          <p:nvPr/>
        </p:nvSpPr>
        <p:spPr>
          <a:xfrm>
            <a:off x="1627940" y="2096378"/>
            <a:ext cx="438238" cy="324464"/>
          </a:xfrm>
          <a:prstGeom prst="star12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26BEC66B-FEF3-9C37-3AD5-7717FA8C096A}"/>
              </a:ext>
            </a:extLst>
          </p:cNvPr>
          <p:cNvSpPr/>
          <p:nvPr/>
        </p:nvSpPr>
        <p:spPr>
          <a:xfrm>
            <a:off x="1482880" y="2916592"/>
            <a:ext cx="104713" cy="2149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00F59D66-906A-74C7-14FF-1A743477A441}"/>
              </a:ext>
            </a:extLst>
          </p:cNvPr>
          <p:cNvSpPr/>
          <p:nvPr/>
        </p:nvSpPr>
        <p:spPr>
          <a:xfrm>
            <a:off x="1200589" y="3253073"/>
            <a:ext cx="362389" cy="175927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6 Points 12">
            <a:extLst>
              <a:ext uri="{FF2B5EF4-FFF2-40B4-BE49-F238E27FC236}">
                <a16:creationId xmlns:a16="http://schemas.microsoft.com/office/drawing/2014/main" id="{CDF21E5F-430F-2816-7F2C-F3C0C3CB16FD}"/>
              </a:ext>
            </a:extLst>
          </p:cNvPr>
          <p:cNvSpPr/>
          <p:nvPr/>
        </p:nvSpPr>
        <p:spPr>
          <a:xfrm>
            <a:off x="1774020" y="2953891"/>
            <a:ext cx="104713" cy="124933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id="{91DE02F6-7628-93D3-2C6C-470F7AD1F56C}"/>
              </a:ext>
            </a:extLst>
          </p:cNvPr>
          <p:cNvSpPr/>
          <p:nvPr/>
        </p:nvSpPr>
        <p:spPr>
          <a:xfrm>
            <a:off x="2450234" y="1993803"/>
            <a:ext cx="2714885" cy="1200940"/>
          </a:xfrm>
          <a:prstGeom prst="stripedRightArrow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Given endless stream of data</a:t>
            </a:r>
          </a:p>
        </p:txBody>
      </p:sp>
      <p:sp>
        <p:nvSpPr>
          <p:cNvPr id="17" name="Smiley Face 16">
            <a:extLst>
              <a:ext uri="{FF2B5EF4-FFF2-40B4-BE49-F238E27FC236}">
                <a16:creationId xmlns:a16="http://schemas.microsoft.com/office/drawing/2014/main" id="{C626891C-AA8F-9E64-B1E5-42B19B73DE4D}"/>
              </a:ext>
            </a:extLst>
          </p:cNvPr>
          <p:cNvSpPr/>
          <p:nvPr/>
        </p:nvSpPr>
        <p:spPr>
          <a:xfrm>
            <a:off x="10289952" y="2420842"/>
            <a:ext cx="446665" cy="452987"/>
          </a:xfrm>
          <a:prstGeom prst="smileyFac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AB84338D-39E5-6185-9DAD-FE296AC1CB38}"/>
              </a:ext>
            </a:extLst>
          </p:cNvPr>
          <p:cNvSpPr/>
          <p:nvPr/>
        </p:nvSpPr>
        <p:spPr>
          <a:xfrm rot="10646859">
            <a:off x="10959072" y="2420842"/>
            <a:ext cx="446665" cy="452987"/>
          </a:xfrm>
          <a:prstGeom prst="smileyFac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id="{3472EF07-37AE-9EAE-C9D2-A4729A825696}"/>
              </a:ext>
            </a:extLst>
          </p:cNvPr>
          <p:cNvSpPr/>
          <p:nvPr/>
        </p:nvSpPr>
        <p:spPr>
          <a:xfrm>
            <a:off x="7413072" y="2052133"/>
            <a:ext cx="2621138" cy="1200940"/>
          </a:xfrm>
          <a:prstGeom prst="stripedRightArrow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And get confirmation or not</a:t>
            </a:r>
          </a:p>
        </p:txBody>
      </p:sp>
      <p:sp>
        <p:nvSpPr>
          <p:cNvPr id="22" name="Thought Bubble: Cloud 21">
            <a:extLst>
              <a:ext uri="{FF2B5EF4-FFF2-40B4-BE49-F238E27FC236}">
                <a16:creationId xmlns:a16="http://schemas.microsoft.com/office/drawing/2014/main" id="{2BC130E5-E323-FD92-5859-3AA16988602C}"/>
              </a:ext>
            </a:extLst>
          </p:cNvPr>
          <p:cNvSpPr/>
          <p:nvPr/>
        </p:nvSpPr>
        <p:spPr>
          <a:xfrm>
            <a:off x="5563811" y="1925718"/>
            <a:ext cx="1413790" cy="821696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Experiment,</a:t>
            </a:r>
            <a:br>
              <a:rPr lang="en-US" sz="1100" dirty="0"/>
            </a:br>
            <a:r>
              <a:rPr lang="en-US" sz="1100" dirty="0"/>
              <a:t>guess</a:t>
            </a:r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5D287802-A619-177B-3755-795E9D909FE0}"/>
              </a:ext>
            </a:extLst>
          </p:cNvPr>
          <p:cNvSpPr/>
          <p:nvPr/>
        </p:nvSpPr>
        <p:spPr>
          <a:xfrm>
            <a:off x="6672848" y="2966751"/>
            <a:ext cx="459307" cy="476162"/>
          </a:xfrm>
          <a:prstGeom prst="ben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384523ED-A7CD-623A-EBDE-7F764E296155}"/>
              </a:ext>
            </a:extLst>
          </p:cNvPr>
          <p:cNvSpPr/>
          <p:nvPr/>
        </p:nvSpPr>
        <p:spPr>
          <a:xfrm rot="10800000">
            <a:off x="5263567" y="3025526"/>
            <a:ext cx="459307" cy="476162"/>
          </a:xfrm>
          <a:prstGeom prst="ben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B49BCE3A-D79E-705E-1E66-31FDC0B049D2}"/>
              </a:ext>
            </a:extLst>
          </p:cNvPr>
          <p:cNvSpPr/>
          <p:nvPr/>
        </p:nvSpPr>
        <p:spPr>
          <a:xfrm>
            <a:off x="5988528" y="2989926"/>
            <a:ext cx="446665" cy="452987"/>
          </a:xfrm>
          <a:prstGeom prst="smileyFac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7B6C4C-CEF9-4534-572E-90F0FE9AC0DE}"/>
              </a:ext>
            </a:extLst>
          </p:cNvPr>
          <p:cNvSpPr txBox="1"/>
          <p:nvPr/>
        </p:nvSpPr>
        <p:spPr>
          <a:xfrm>
            <a:off x="3573004" y="4395830"/>
            <a:ext cx="44358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Thinking – is doing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44E4A-4995-B622-4D33-DC2620254B39}"/>
              </a:ext>
            </a:extLst>
          </p:cNvPr>
          <p:cNvSpPr txBox="1"/>
          <p:nvPr/>
        </p:nvSpPr>
        <p:spPr>
          <a:xfrm>
            <a:off x="3573004" y="5499261"/>
            <a:ext cx="39957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single act of choice (bit)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off a single piece of data (bit)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a single piece of affirmation (bit)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6A97DF-FBB8-B238-FA9A-3E315FD071C4}"/>
              </a:ext>
            </a:extLst>
          </p:cNvPr>
          <p:cNvSpPr/>
          <p:nvPr/>
        </p:nvSpPr>
        <p:spPr>
          <a:xfrm rot="17903155">
            <a:off x="5873988" y="350061"/>
            <a:ext cx="675744" cy="457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4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Physarum</a:t>
            </a:r>
            <a:r>
              <a:rPr lang="en-US" dirty="0"/>
              <a:t> </a:t>
            </a:r>
            <a:r>
              <a:rPr lang="en-US" dirty="0" err="1"/>
              <a:t>polycephalum</a:t>
            </a:r>
            <a:r>
              <a:rPr lang="en-US" dirty="0"/>
              <a:t> can solve </a:t>
            </a:r>
            <a:r>
              <a:rPr lang="en-US" b="1" dirty="0"/>
              <a:t>TSP</a:t>
            </a:r>
            <a:r>
              <a:rPr lang="en-US" dirty="0"/>
              <a:t> (Travelling salesman problem, </a:t>
            </a:r>
            <a:r>
              <a:rPr lang="en-US" b="1" dirty="0"/>
              <a:t>NP-hard</a:t>
            </a:r>
            <a:r>
              <a:rPr lang="en-US" dirty="0"/>
              <a:t>) in polynomial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84F6D-10B2-2A86-ABEB-C8C555B0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8" y="1854970"/>
            <a:ext cx="3237116" cy="325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5BF54B-3AA7-BF80-4174-382CEAC0F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55" y="931640"/>
            <a:ext cx="5742071" cy="4115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C182FB-7648-5D26-35F3-9CC06322CEA8}"/>
              </a:ext>
            </a:extLst>
          </p:cNvPr>
          <p:cNvSpPr txBox="1"/>
          <p:nvPr/>
        </p:nvSpPr>
        <p:spPr>
          <a:xfrm>
            <a:off x="3969423" y="3006399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E90201-B38C-CD39-619A-D61384C4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389" y="5174248"/>
            <a:ext cx="1122885" cy="16348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3C7EC30-E9EA-35CE-E165-FD5BB4048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3" y="5174248"/>
            <a:ext cx="1549985" cy="16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7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0. Pre-</a:t>
            </a:r>
            <a:r>
              <a:rPr lang="en-US" dirty="0" err="1"/>
              <a:t>Physarum</a:t>
            </a:r>
            <a:r>
              <a:rPr lang="en-US" dirty="0"/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08D8814-321E-C40E-CE53-BC765B5CC6A6}"/>
              </a:ext>
            </a:extLst>
          </p:cNvPr>
          <p:cNvSpPr/>
          <p:nvPr/>
        </p:nvSpPr>
        <p:spPr>
          <a:xfrm>
            <a:off x="5455497" y="790584"/>
            <a:ext cx="2651760" cy="2651760"/>
          </a:xfrm>
          <a:custGeom>
            <a:avLst/>
            <a:gdLst>
              <a:gd name="connsiteX0" fmla="*/ 29542 w 2453131"/>
              <a:gd name="connsiteY0" fmla="*/ 2035278 h 2288107"/>
              <a:gd name="connsiteX1" fmla="*/ 42184 w 2453131"/>
              <a:gd name="connsiteY1" fmla="*/ 1955215 h 2288107"/>
              <a:gd name="connsiteX2" fmla="*/ 50611 w 2453131"/>
              <a:gd name="connsiteY2" fmla="*/ 1925718 h 2288107"/>
              <a:gd name="connsiteX3" fmla="*/ 67467 w 2453131"/>
              <a:gd name="connsiteY3" fmla="*/ 1862511 h 2288107"/>
              <a:gd name="connsiteX4" fmla="*/ 54825 w 2453131"/>
              <a:gd name="connsiteY4" fmla="*/ 1719241 h 2288107"/>
              <a:gd name="connsiteX5" fmla="*/ 46398 w 2453131"/>
              <a:gd name="connsiteY5" fmla="*/ 1689744 h 2288107"/>
              <a:gd name="connsiteX6" fmla="*/ 16901 w 2453131"/>
              <a:gd name="connsiteY6" fmla="*/ 1656034 h 2288107"/>
              <a:gd name="connsiteX7" fmla="*/ 8473 w 2453131"/>
              <a:gd name="connsiteY7" fmla="*/ 1609681 h 2288107"/>
              <a:gd name="connsiteX8" fmla="*/ 45 w 2453131"/>
              <a:gd name="connsiteY8" fmla="*/ 1592826 h 2288107"/>
              <a:gd name="connsiteX9" fmla="*/ 12687 w 2453131"/>
              <a:gd name="connsiteY9" fmla="*/ 1571757 h 2288107"/>
              <a:gd name="connsiteX10" fmla="*/ 80108 w 2453131"/>
              <a:gd name="connsiteY10" fmla="*/ 1563329 h 2288107"/>
              <a:gd name="connsiteX11" fmla="*/ 168598 w 2453131"/>
              <a:gd name="connsiteY11" fmla="*/ 1567543 h 2288107"/>
              <a:gd name="connsiteX12" fmla="*/ 214951 w 2453131"/>
              <a:gd name="connsiteY12" fmla="*/ 1597040 h 2288107"/>
              <a:gd name="connsiteX13" fmla="*/ 299227 w 2453131"/>
              <a:gd name="connsiteY13" fmla="*/ 1622323 h 2288107"/>
              <a:gd name="connsiteX14" fmla="*/ 332938 w 2453131"/>
              <a:gd name="connsiteY14" fmla="*/ 1677103 h 2288107"/>
              <a:gd name="connsiteX15" fmla="*/ 354007 w 2453131"/>
              <a:gd name="connsiteY15" fmla="*/ 1706599 h 2288107"/>
              <a:gd name="connsiteX16" fmla="*/ 370862 w 2453131"/>
              <a:gd name="connsiteY16" fmla="*/ 1786662 h 2288107"/>
              <a:gd name="connsiteX17" fmla="*/ 387717 w 2453131"/>
              <a:gd name="connsiteY17" fmla="*/ 1833014 h 2288107"/>
              <a:gd name="connsiteX18" fmla="*/ 425642 w 2453131"/>
              <a:gd name="connsiteY18" fmla="*/ 1917291 h 2288107"/>
              <a:gd name="connsiteX19" fmla="*/ 450925 w 2453131"/>
              <a:gd name="connsiteY19" fmla="*/ 1988926 h 2288107"/>
              <a:gd name="connsiteX20" fmla="*/ 501491 w 2453131"/>
              <a:gd name="connsiteY20" fmla="*/ 2005781 h 2288107"/>
              <a:gd name="connsiteX21" fmla="*/ 518346 w 2453131"/>
              <a:gd name="connsiteY21" fmla="*/ 2018423 h 2288107"/>
              <a:gd name="connsiteX22" fmla="*/ 632119 w 2453131"/>
              <a:gd name="connsiteY22" fmla="*/ 2056347 h 2288107"/>
              <a:gd name="connsiteX23" fmla="*/ 648975 w 2453131"/>
              <a:gd name="connsiteY23" fmla="*/ 2026850 h 2288107"/>
              <a:gd name="connsiteX24" fmla="*/ 678471 w 2453131"/>
              <a:gd name="connsiteY24" fmla="*/ 1955215 h 2288107"/>
              <a:gd name="connsiteX25" fmla="*/ 686899 w 2453131"/>
              <a:gd name="connsiteY25" fmla="*/ 1862511 h 2288107"/>
              <a:gd name="connsiteX26" fmla="*/ 695327 w 2453131"/>
              <a:gd name="connsiteY26" fmla="*/ 1845656 h 2288107"/>
              <a:gd name="connsiteX27" fmla="*/ 750106 w 2453131"/>
              <a:gd name="connsiteY27" fmla="*/ 1824587 h 2288107"/>
              <a:gd name="connsiteX28" fmla="*/ 796458 w 2453131"/>
              <a:gd name="connsiteY28" fmla="*/ 1816159 h 2288107"/>
              <a:gd name="connsiteX29" fmla="*/ 876521 w 2453131"/>
              <a:gd name="connsiteY29" fmla="*/ 1820373 h 2288107"/>
              <a:gd name="connsiteX30" fmla="*/ 948156 w 2453131"/>
              <a:gd name="connsiteY30" fmla="*/ 1849870 h 2288107"/>
              <a:gd name="connsiteX31" fmla="*/ 986080 w 2453131"/>
              <a:gd name="connsiteY31" fmla="*/ 1858297 h 2288107"/>
              <a:gd name="connsiteX32" fmla="*/ 1002936 w 2453131"/>
              <a:gd name="connsiteY32" fmla="*/ 1875152 h 2288107"/>
              <a:gd name="connsiteX33" fmla="*/ 1057716 w 2453131"/>
              <a:gd name="connsiteY33" fmla="*/ 1997353 h 2288107"/>
              <a:gd name="connsiteX34" fmla="*/ 1066143 w 2453131"/>
              <a:gd name="connsiteY34" fmla="*/ 2043705 h 2288107"/>
              <a:gd name="connsiteX35" fmla="*/ 1196772 w 2453131"/>
              <a:gd name="connsiteY35" fmla="*/ 2224900 h 2288107"/>
              <a:gd name="connsiteX36" fmla="*/ 1213627 w 2453131"/>
              <a:gd name="connsiteY36" fmla="*/ 2241755 h 2288107"/>
              <a:gd name="connsiteX37" fmla="*/ 1365325 w 2453131"/>
              <a:gd name="connsiteY37" fmla="*/ 2288107 h 2288107"/>
              <a:gd name="connsiteX38" fmla="*/ 1420104 w 2453131"/>
              <a:gd name="connsiteY38" fmla="*/ 2233328 h 2288107"/>
              <a:gd name="connsiteX39" fmla="*/ 1491739 w 2453131"/>
              <a:gd name="connsiteY39" fmla="*/ 2115340 h 2288107"/>
              <a:gd name="connsiteX40" fmla="*/ 1491739 w 2453131"/>
              <a:gd name="connsiteY40" fmla="*/ 1904649 h 2288107"/>
              <a:gd name="connsiteX41" fmla="*/ 1449601 w 2453131"/>
              <a:gd name="connsiteY41" fmla="*/ 1803517 h 2288107"/>
              <a:gd name="connsiteX42" fmla="*/ 1415891 w 2453131"/>
              <a:gd name="connsiteY42" fmla="*/ 1706599 h 2288107"/>
              <a:gd name="connsiteX43" fmla="*/ 1399035 w 2453131"/>
              <a:gd name="connsiteY43" fmla="*/ 1660247 h 2288107"/>
              <a:gd name="connsiteX44" fmla="*/ 1369539 w 2453131"/>
              <a:gd name="connsiteY44" fmla="*/ 1563329 h 2288107"/>
              <a:gd name="connsiteX45" fmla="*/ 1344256 w 2453131"/>
              <a:gd name="connsiteY45" fmla="*/ 1529619 h 2288107"/>
              <a:gd name="connsiteX46" fmla="*/ 1327400 w 2453131"/>
              <a:gd name="connsiteY46" fmla="*/ 1491694 h 2288107"/>
              <a:gd name="connsiteX47" fmla="*/ 1297904 w 2453131"/>
              <a:gd name="connsiteY47" fmla="*/ 1445342 h 2288107"/>
              <a:gd name="connsiteX48" fmla="*/ 1281048 w 2453131"/>
              <a:gd name="connsiteY48" fmla="*/ 1365280 h 2288107"/>
              <a:gd name="connsiteX49" fmla="*/ 1285262 w 2453131"/>
              <a:gd name="connsiteY49" fmla="*/ 1327355 h 2288107"/>
              <a:gd name="connsiteX50" fmla="*/ 1310545 w 2453131"/>
              <a:gd name="connsiteY50" fmla="*/ 1318928 h 2288107"/>
              <a:gd name="connsiteX51" fmla="*/ 1512809 w 2453131"/>
              <a:gd name="connsiteY51" fmla="*/ 1255720 h 2288107"/>
              <a:gd name="connsiteX52" fmla="*/ 1550733 w 2453131"/>
              <a:gd name="connsiteY52" fmla="*/ 1226223 h 2288107"/>
              <a:gd name="connsiteX53" fmla="*/ 1635010 w 2453131"/>
              <a:gd name="connsiteY53" fmla="*/ 1129305 h 2288107"/>
              <a:gd name="connsiteX54" fmla="*/ 1664506 w 2453131"/>
              <a:gd name="connsiteY54" fmla="*/ 1070312 h 2288107"/>
              <a:gd name="connsiteX55" fmla="*/ 1651865 w 2453131"/>
              <a:gd name="connsiteY55" fmla="*/ 990249 h 2288107"/>
              <a:gd name="connsiteX56" fmla="*/ 1533878 w 2453131"/>
              <a:gd name="connsiteY56" fmla="*/ 969180 h 2288107"/>
              <a:gd name="connsiteX57" fmla="*/ 1470670 w 2453131"/>
              <a:gd name="connsiteY57" fmla="*/ 986035 h 2288107"/>
              <a:gd name="connsiteX58" fmla="*/ 1394822 w 2453131"/>
              <a:gd name="connsiteY58" fmla="*/ 981822 h 2288107"/>
              <a:gd name="connsiteX59" fmla="*/ 1340042 w 2453131"/>
              <a:gd name="connsiteY59" fmla="*/ 952325 h 2288107"/>
              <a:gd name="connsiteX60" fmla="*/ 1281048 w 2453131"/>
              <a:gd name="connsiteY60" fmla="*/ 851193 h 2288107"/>
              <a:gd name="connsiteX61" fmla="*/ 1327400 w 2453131"/>
              <a:gd name="connsiteY61" fmla="*/ 758489 h 2288107"/>
              <a:gd name="connsiteX62" fmla="*/ 1900480 w 2453131"/>
              <a:gd name="connsiteY62" fmla="*/ 754275 h 2288107"/>
              <a:gd name="connsiteX63" fmla="*/ 2203876 w 2453131"/>
              <a:gd name="connsiteY63" fmla="*/ 838552 h 2288107"/>
              <a:gd name="connsiteX64" fmla="*/ 2292366 w 2453131"/>
              <a:gd name="connsiteY64" fmla="*/ 889117 h 2288107"/>
              <a:gd name="connsiteX65" fmla="*/ 2414567 w 2453131"/>
              <a:gd name="connsiteY65" fmla="*/ 990249 h 2288107"/>
              <a:gd name="connsiteX66" fmla="*/ 2444064 w 2453131"/>
              <a:gd name="connsiteY66" fmla="*/ 1045029 h 2288107"/>
              <a:gd name="connsiteX67" fmla="*/ 2452492 w 2453131"/>
              <a:gd name="connsiteY67" fmla="*/ 1066098 h 2288107"/>
              <a:gd name="connsiteX68" fmla="*/ 2448278 w 2453131"/>
              <a:gd name="connsiteY68" fmla="*/ 1011318 h 2288107"/>
              <a:gd name="connsiteX69" fmla="*/ 2372429 w 2453131"/>
              <a:gd name="connsiteY69" fmla="*/ 771130 h 2288107"/>
              <a:gd name="connsiteX70" fmla="*/ 2334504 w 2453131"/>
              <a:gd name="connsiteY70" fmla="*/ 699495 h 2288107"/>
              <a:gd name="connsiteX71" fmla="*/ 2326077 w 2453131"/>
              <a:gd name="connsiteY71" fmla="*/ 682640 h 2288107"/>
              <a:gd name="connsiteX72" fmla="*/ 2309222 w 2453131"/>
              <a:gd name="connsiteY72" fmla="*/ 665785 h 2288107"/>
              <a:gd name="connsiteX73" fmla="*/ 2313435 w 2453131"/>
              <a:gd name="connsiteY73" fmla="*/ 438238 h 2288107"/>
              <a:gd name="connsiteX74" fmla="*/ 2321863 w 2453131"/>
              <a:gd name="connsiteY74" fmla="*/ 358176 h 2288107"/>
              <a:gd name="connsiteX75" fmla="*/ 2309222 w 2453131"/>
              <a:gd name="connsiteY75" fmla="*/ 252830 h 2288107"/>
              <a:gd name="connsiteX76" fmla="*/ 2279725 w 2453131"/>
              <a:gd name="connsiteY76" fmla="*/ 147484 h 2288107"/>
              <a:gd name="connsiteX77" fmla="*/ 2254442 w 2453131"/>
              <a:gd name="connsiteY77" fmla="*/ 109560 h 2288107"/>
              <a:gd name="connsiteX78" fmla="*/ 2191234 w 2453131"/>
              <a:gd name="connsiteY78" fmla="*/ 80063 h 2288107"/>
              <a:gd name="connsiteX79" fmla="*/ 2132241 w 2453131"/>
              <a:gd name="connsiteY79" fmla="*/ 58994 h 2288107"/>
              <a:gd name="connsiteX80" fmla="*/ 1904694 w 2453131"/>
              <a:gd name="connsiteY80" fmla="*/ 29497 h 2288107"/>
              <a:gd name="connsiteX81" fmla="*/ 1698217 w 2453131"/>
              <a:gd name="connsiteY81" fmla="*/ 33711 h 2288107"/>
              <a:gd name="connsiteX82" fmla="*/ 1584444 w 2453131"/>
              <a:gd name="connsiteY82" fmla="*/ 46352 h 2288107"/>
              <a:gd name="connsiteX83" fmla="*/ 1394822 w 2453131"/>
              <a:gd name="connsiteY83" fmla="*/ 54780 h 2288107"/>
              <a:gd name="connsiteX84" fmla="*/ 1255765 w 2453131"/>
              <a:gd name="connsiteY84" fmla="*/ 84277 h 2288107"/>
              <a:gd name="connsiteX85" fmla="*/ 1112495 w 2453131"/>
              <a:gd name="connsiteY85" fmla="*/ 101132 h 2288107"/>
              <a:gd name="connsiteX86" fmla="*/ 792245 w 2453131"/>
              <a:gd name="connsiteY86" fmla="*/ 96918 h 2288107"/>
              <a:gd name="connsiteX87" fmla="*/ 535201 w 2453131"/>
              <a:gd name="connsiteY87" fmla="*/ 71635 h 2288107"/>
              <a:gd name="connsiteX88" fmla="*/ 324510 w 2453131"/>
              <a:gd name="connsiteY88" fmla="*/ 54780 h 2288107"/>
              <a:gd name="connsiteX89" fmla="*/ 193881 w 2453131"/>
              <a:gd name="connsiteY89" fmla="*/ 25283 h 2288107"/>
              <a:gd name="connsiteX90" fmla="*/ 101177 w 2453131"/>
              <a:gd name="connsiteY90" fmla="*/ 16856 h 2288107"/>
              <a:gd name="connsiteX91" fmla="*/ 8473 w 2453131"/>
              <a:gd name="connsiteY91" fmla="*/ 0 h 22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453131" h="2288107">
                <a:moveTo>
                  <a:pt x="29542" y="2035278"/>
                </a:moveTo>
                <a:cubicBezTo>
                  <a:pt x="33756" y="2008590"/>
                  <a:pt x="37082" y="1981747"/>
                  <a:pt x="42184" y="1955215"/>
                </a:cubicBezTo>
                <a:cubicBezTo>
                  <a:pt x="44115" y="1945173"/>
                  <a:pt x="48269" y="1935672"/>
                  <a:pt x="50611" y="1925718"/>
                </a:cubicBezTo>
                <a:cubicBezTo>
                  <a:pt x="64768" y="1865549"/>
                  <a:pt x="51477" y="1902484"/>
                  <a:pt x="67467" y="1862511"/>
                </a:cubicBezTo>
                <a:cubicBezTo>
                  <a:pt x="62001" y="1709473"/>
                  <a:pt x="75909" y="1787767"/>
                  <a:pt x="54825" y="1719241"/>
                </a:cubicBezTo>
                <a:cubicBezTo>
                  <a:pt x="51818" y="1709467"/>
                  <a:pt x="51659" y="1698512"/>
                  <a:pt x="46398" y="1689744"/>
                </a:cubicBezTo>
                <a:cubicBezTo>
                  <a:pt x="38716" y="1676941"/>
                  <a:pt x="26733" y="1667271"/>
                  <a:pt x="16901" y="1656034"/>
                </a:cubicBezTo>
                <a:cubicBezTo>
                  <a:pt x="14092" y="1640583"/>
                  <a:pt x="12520" y="1624855"/>
                  <a:pt x="8473" y="1609681"/>
                </a:cubicBezTo>
                <a:cubicBezTo>
                  <a:pt x="6854" y="1603612"/>
                  <a:pt x="-649" y="1599069"/>
                  <a:pt x="45" y="1592826"/>
                </a:cubicBezTo>
                <a:cubicBezTo>
                  <a:pt x="950" y="1584686"/>
                  <a:pt x="5002" y="1574588"/>
                  <a:pt x="12687" y="1571757"/>
                </a:cubicBezTo>
                <a:cubicBezTo>
                  <a:pt x="33939" y="1563927"/>
                  <a:pt x="57634" y="1566138"/>
                  <a:pt x="80108" y="1563329"/>
                </a:cubicBezTo>
                <a:lnTo>
                  <a:pt x="168598" y="1567543"/>
                </a:lnTo>
                <a:cubicBezTo>
                  <a:pt x="186365" y="1571985"/>
                  <a:pt x="198570" y="1588850"/>
                  <a:pt x="214951" y="1597040"/>
                </a:cubicBezTo>
                <a:cubicBezTo>
                  <a:pt x="244742" y="1611935"/>
                  <a:pt x="267885" y="1615358"/>
                  <a:pt x="299227" y="1622323"/>
                </a:cubicBezTo>
                <a:cubicBezTo>
                  <a:pt x="335888" y="1668149"/>
                  <a:pt x="295356" y="1614468"/>
                  <a:pt x="332938" y="1677103"/>
                </a:cubicBezTo>
                <a:cubicBezTo>
                  <a:pt x="339155" y="1687464"/>
                  <a:pt x="346984" y="1696767"/>
                  <a:pt x="354007" y="1706599"/>
                </a:cubicBezTo>
                <a:cubicBezTo>
                  <a:pt x="356046" y="1716793"/>
                  <a:pt x="367397" y="1775114"/>
                  <a:pt x="370862" y="1786662"/>
                </a:cubicBezTo>
                <a:cubicBezTo>
                  <a:pt x="375586" y="1802409"/>
                  <a:pt x="381359" y="1817853"/>
                  <a:pt x="387717" y="1833014"/>
                </a:cubicBezTo>
                <a:cubicBezTo>
                  <a:pt x="399630" y="1861423"/>
                  <a:pt x="425642" y="1917291"/>
                  <a:pt x="425642" y="1917291"/>
                </a:cubicBezTo>
                <a:cubicBezTo>
                  <a:pt x="428823" y="1933197"/>
                  <a:pt x="432865" y="1976510"/>
                  <a:pt x="450925" y="1988926"/>
                </a:cubicBezTo>
                <a:cubicBezTo>
                  <a:pt x="465566" y="1998991"/>
                  <a:pt x="484636" y="2000163"/>
                  <a:pt x="501491" y="2005781"/>
                </a:cubicBezTo>
                <a:cubicBezTo>
                  <a:pt x="507109" y="2009995"/>
                  <a:pt x="511760" y="2015984"/>
                  <a:pt x="518346" y="2018423"/>
                </a:cubicBezTo>
                <a:cubicBezTo>
                  <a:pt x="673689" y="2075957"/>
                  <a:pt x="575310" y="2027941"/>
                  <a:pt x="632119" y="2056347"/>
                </a:cubicBezTo>
                <a:cubicBezTo>
                  <a:pt x="637738" y="2046515"/>
                  <a:pt x="644257" y="2037145"/>
                  <a:pt x="648975" y="2026850"/>
                </a:cubicBezTo>
                <a:cubicBezTo>
                  <a:pt x="659734" y="2003375"/>
                  <a:pt x="678471" y="1955215"/>
                  <a:pt x="678471" y="1955215"/>
                </a:cubicBezTo>
                <a:cubicBezTo>
                  <a:pt x="681280" y="1924314"/>
                  <a:pt x="682181" y="1893179"/>
                  <a:pt x="686899" y="1862511"/>
                </a:cubicBezTo>
                <a:cubicBezTo>
                  <a:pt x="687854" y="1856302"/>
                  <a:pt x="689941" y="1848888"/>
                  <a:pt x="695327" y="1845656"/>
                </a:cubicBezTo>
                <a:cubicBezTo>
                  <a:pt x="712103" y="1835591"/>
                  <a:pt x="731325" y="1830065"/>
                  <a:pt x="750106" y="1824587"/>
                </a:cubicBezTo>
                <a:cubicBezTo>
                  <a:pt x="765182" y="1820190"/>
                  <a:pt x="781007" y="1818968"/>
                  <a:pt x="796458" y="1816159"/>
                </a:cubicBezTo>
                <a:cubicBezTo>
                  <a:pt x="823146" y="1817564"/>
                  <a:pt x="850031" y="1816841"/>
                  <a:pt x="876521" y="1820373"/>
                </a:cubicBezTo>
                <a:cubicBezTo>
                  <a:pt x="964357" y="1832084"/>
                  <a:pt x="889491" y="1826404"/>
                  <a:pt x="948156" y="1849870"/>
                </a:cubicBezTo>
                <a:cubicBezTo>
                  <a:pt x="960179" y="1854679"/>
                  <a:pt x="973439" y="1855488"/>
                  <a:pt x="986080" y="1858297"/>
                </a:cubicBezTo>
                <a:cubicBezTo>
                  <a:pt x="991699" y="1863915"/>
                  <a:pt x="998606" y="1868490"/>
                  <a:pt x="1002936" y="1875152"/>
                </a:cubicBezTo>
                <a:cubicBezTo>
                  <a:pt x="1035575" y="1925366"/>
                  <a:pt x="1044131" y="1943015"/>
                  <a:pt x="1057716" y="1997353"/>
                </a:cubicBezTo>
                <a:cubicBezTo>
                  <a:pt x="1061525" y="2012588"/>
                  <a:pt x="1060311" y="2029124"/>
                  <a:pt x="1066143" y="2043705"/>
                </a:cubicBezTo>
                <a:cubicBezTo>
                  <a:pt x="1100543" y="2129708"/>
                  <a:pt x="1130901" y="2151125"/>
                  <a:pt x="1196772" y="2224900"/>
                </a:cubicBezTo>
                <a:cubicBezTo>
                  <a:pt x="1202064" y="2230827"/>
                  <a:pt x="1206386" y="2238485"/>
                  <a:pt x="1213627" y="2241755"/>
                </a:cubicBezTo>
                <a:cubicBezTo>
                  <a:pt x="1309336" y="2284978"/>
                  <a:pt x="1296638" y="2280475"/>
                  <a:pt x="1365325" y="2288107"/>
                </a:cubicBezTo>
                <a:cubicBezTo>
                  <a:pt x="1383585" y="2269847"/>
                  <a:pt x="1407805" y="2256034"/>
                  <a:pt x="1420104" y="2233328"/>
                </a:cubicBezTo>
                <a:cubicBezTo>
                  <a:pt x="1478668" y="2125209"/>
                  <a:pt x="1447775" y="2159306"/>
                  <a:pt x="1491739" y="2115340"/>
                </a:cubicBezTo>
                <a:cubicBezTo>
                  <a:pt x="1513022" y="2019570"/>
                  <a:pt x="1521251" y="2022697"/>
                  <a:pt x="1491739" y="1904649"/>
                </a:cubicBezTo>
                <a:cubicBezTo>
                  <a:pt x="1482882" y="1869220"/>
                  <a:pt x="1462662" y="1837621"/>
                  <a:pt x="1449601" y="1803517"/>
                </a:cubicBezTo>
                <a:cubicBezTo>
                  <a:pt x="1437368" y="1771575"/>
                  <a:pt x="1427275" y="1738853"/>
                  <a:pt x="1415891" y="1706599"/>
                </a:cubicBezTo>
                <a:cubicBezTo>
                  <a:pt x="1410419" y="1691096"/>
                  <a:pt x="1399035" y="1660247"/>
                  <a:pt x="1399035" y="1660247"/>
                </a:cubicBezTo>
                <a:cubicBezTo>
                  <a:pt x="1391026" y="1616193"/>
                  <a:pt x="1392364" y="1604829"/>
                  <a:pt x="1369539" y="1563329"/>
                </a:cubicBezTo>
                <a:cubicBezTo>
                  <a:pt x="1362770" y="1551022"/>
                  <a:pt x="1351378" y="1541726"/>
                  <a:pt x="1344256" y="1529619"/>
                </a:cubicBezTo>
                <a:cubicBezTo>
                  <a:pt x="1337242" y="1517695"/>
                  <a:pt x="1334067" y="1503816"/>
                  <a:pt x="1327400" y="1491694"/>
                </a:cubicBezTo>
                <a:cubicBezTo>
                  <a:pt x="1318574" y="1475647"/>
                  <a:pt x="1307736" y="1460793"/>
                  <a:pt x="1297904" y="1445342"/>
                </a:cubicBezTo>
                <a:cubicBezTo>
                  <a:pt x="1292685" y="1424468"/>
                  <a:pt x="1282032" y="1384967"/>
                  <a:pt x="1281048" y="1365280"/>
                </a:cubicBezTo>
                <a:cubicBezTo>
                  <a:pt x="1280413" y="1352576"/>
                  <a:pt x="1278433" y="1338086"/>
                  <a:pt x="1285262" y="1327355"/>
                </a:cubicBezTo>
                <a:cubicBezTo>
                  <a:pt x="1290031" y="1319860"/>
                  <a:pt x="1302012" y="1321398"/>
                  <a:pt x="1310545" y="1318928"/>
                </a:cubicBezTo>
                <a:cubicBezTo>
                  <a:pt x="1483672" y="1268812"/>
                  <a:pt x="1393866" y="1300323"/>
                  <a:pt x="1512809" y="1255720"/>
                </a:cubicBezTo>
                <a:cubicBezTo>
                  <a:pt x="1525450" y="1245888"/>
                  <a:pt x="1538631" y="1236712"/>
                  <a:pt x="1550733" y="1226223"/>
                </a:cubicBezTo>
                <a:cubicBezTo>
                  <a:pt x="1576553" y="1203846"/>
                  <a:pt x="1623817" y="1145829"/>
                  <a:pt x="1635010" y="1129305"/>
                </a:cubicBezTo>
                <a:cubicBezTo>
                  <a:pt x="1647340" y="1111103"/>
                  <a:pt x="1654674" y="1089976"/>
                  <a:pt x="1664506" y="1070312"/>
                </a:cubicBezTo>
                <a:cubicBezTo>
                  <a:pt x="1660292" y="1043624"/>
                  <a:pt x="1661899" y="1015335"/>
                  <a:pt x="1651865" y="990249"/>
                </a:cubicBezTo>
                <a:cubicBezTo>
                  <a:pt x="1633427" y="944154"/>
                  <a:pt x="1558958" y="967986"/>
                  <a:pt x="1533878" y="969180"/>
                </a:cubicBezTo>
                <a:cubicBezTo>
                  <a:pt x="1526195" y="971375"/>
                  <a:pt x="1476978" y="985792"/>
                  <a:pt x="1470670" y="986035"/>
                </a:cubicBezTo>
                <a:cubicBezTo>
                  <a:pt x="1445367" y="987008"/>
                  <a:pt x="1420105" y="983226"/>
                  <a:pt x="1394822" y="981822"/>
                </a:cubicBezTo>
                <a:cubicBezTo>
                  <a:pt x="1376562" y="971990"/>
                  <a:pt x="1355388" y="966275"/>
                  <a:pt x="1340042" y="952325"/>
                </a:cubicBezTo>
                <a:cubicBezTo>
                  <a:pt x="1312190" y="927005"/>
                  <a:pt x="1296227" y="884587"/>
                  <a:pt x="1281048" y="851193"/>
                </a:cubicBezTo>
                <a:cubicBezTo>
                  <a:pt x="1296499" y="820292"/>
                  <a:pt x="1299125" y="778342"/>
                  <a:pt x="1327400" y="758489"/>
                </a:cubicBezTo>
                <a:cubicBezTo>
                  <a:pt x="1472354" y="656713"/>
                  <a:pt x="1804910" y="744718"/>
                  <a:pt x="1900480" y="754275"/>
                </a:cubicBezTo>
                <a:cubicBezTo>
                  <a:pt x="2001612" y="782367"/>
                  <a:pt x="2104626" y="804402"/>
                  <a:pt x="2203876" y="838552"/>
                </a:cubicBezTo>
                <a:cubicBezTo>
                  <a:pt x="2236000" y="849605"/>
                  <a:pt x="2263557" y="871112"/>
                  <a:pt x="2292366" y="889117"/>
                </a:cubicBezTo>
                <a:cubicBezTo>
                  <a:pt x="2337505" y="917329"/>
                  <a:pt x="2375026" y="955102"/>
                  <a:pt x="2414567" y="990249"/>
                </a:cubicBezTo>
                <a:cubicBezTo>
                  <a:pt x="2424399" y="1008509"/>
                  <a:pt x="2434789" y="1026480"/>
                  <a:pt x="2444064" y="1045029"/>
                </a:cubicBezTo>
                <a:cubicBezTo>
                  <a:pt x="2447447" y="1051794"/>
                  <a:pt x="2451554" y="1073604"/>
                  <a:pt x="2452492" y="1066098"/>
                </a:cubicBezTo>
                <a:cubicBezTo>
                  <a:pt x="2454764" y="1047925"/>
                  <a:pt x="2450418" y="1029506"/>
                  <a:pt x="2448278" y="1011318"/>
                </a:cubicBezTo>
                <a:cubicBezTo>
                  <a:pt x="2435094" y="899255"/>
                  <a:pt x="2433850" y="893972"/>
                  <a:pt x="2372429" y="771130"/>
                </a:cubicBezTo>
                <a:cubicBezTo>
                  <a:pt x="2329196" y="684664"/>
                  <a:pt x="2371483" y="767289"/>
                  <a:pt x="2334504" y="699495"/>
                </a:cubicBezTo>
                <a:cubicBezTo>
                  <a:pt x="2331496" y="693981"/>
                  <a:pt x="2329846" y="687665"/>
                  <a:pt x="2326077" y="682640"/>
                </a:cubicBezTo>
                <a:cubicBezTo>
                  <a:pt x="2321310" y="676284"/>
                  <a:pt x="2314840" y="671403"/>
                  <a:pt x="2309222" y="665785"/>
                </a:cubicBezTo>
                <a:cubicBezTo>
                  <a:pt x="2310626" y="589936"/>
                  <a:pt x="2310320" y="514036"/>
                  <a:pt x="2313435" y="438238"/>
                </a:cubicBezTo>
                <a:cubicBezTo>
                  <a:pt x="2314537" y="411426"/>
                  <a:pt x="2322473" y="385004"/>
                  <a:pt x="2321863" y="358176"/>
                </a:cubicBezTo>
                <a:cubicBezTo>
                  <a:pt x="2321060" y="322818"/>
                  <a:pt x="2313215" y="287971"/>
                  <a:pt x="2309222" y="252830"/>
                </a:cubicBezTo>
                <a:cubicBezTo>
                  <a:pt x="2296686" y="142513"/>
                  <a:pt x="2319183" y="201290"/>
                  <a:pt x="2279725" y="147484"/>
                </a:cubicBezTo>
                <a:cubicBezTo>
                  <a:pt x="2270740" y="135232"/>
                  <a:pt x="2266527" y="118768"/>
                  <a:pt x="2254442" y="109560"/>
                </a:cubicBezTo>
                <a:cubicBezTo>
                  <a:pt x="2235948" y="95469"/>
                  <a:pt x="2212718" y="88953"/>
                  <a:pt x="2191234" y="80063"/>
                </a:cubicBezTo>
                <a:cubicBezTo>
                  <a:pt x="2171940" y="72079"/>
                  <a:pt x="2152636" y="63471"/>
                  <a:pt x="2132241" y="58994"/>
                </a:cubicBezTo>
                <a:cubicBezTo>
                  <a:pt x="2080478" y="47631"/>
                  <a:pt x="1957284" y="35341"/>
                  <a:pt x="1904694" y="29497"/>
                </a:cubicBezTo>
                <a:cubicBezTo>
                  <a:pt x="1835868" y="30902"/>
                  <a:pt x="1766962" y="30093"/>
                  <a:pt x="1698217" y="33711"/>
                </a:cubicBezTo>
                <a:cubicBezTo>
                  <a:pt x="1660112" y="35716"/>
                  <a:pt x="1622510" y="43709"/>
                  <a:pt x="1584444" y="46352"/>
                </a:cubicBezTo>
                <a:cubicBezTo>
                  <a:pt x="1521326" y="50735"/>
                  <a:pt x="1458029" y="51971"/>
                  <a:pt x="1394822" y="54780"/>
                </a:cubicBezTo>
                <a:cubicBezTo>
                  <a:pt x="1201896" y="75089"/>
                  <a:pt x="1411694" y="46639"/>
                  <a:pt x="1255765" y="84277"/>
                </a:cubicBezTo>
                <a:cubicBezTo>
                  <a:pt x="1237236" y="88749"/>
                  <a:pt x="1123708" y="99952"/>
                  <a:pt x="1112495" y="101132"/>
                </a:cubicBezTo>
                <a:cubicBezTo>
                  <a:pt x="1005745" y="99727"/>
                  <a:pt x="898936" y="100728"/>
                  <a:pt x="792245" y="96918"/>
                </a:cubicBezTo>
                <a:cubicBezTo>
                  <a:pt x="692650" y="93361"/>
                  <a:pt x="630044" y="81944"/>
                  <a:pt x="535201" y="71635"/>
                </a:cubicBezTo>
                <a:cubicBezTo>
                  <a:pt x="449831" y="62356"/>
                  <a:pt x="415961" y="61087"/>
                  <a:pt x="324510" y="54780"/>
                </a:cubicBezTo>
                <a:cubicBezTo>
                  <a:pt x="248636" y="31069"/>
                  <a:pt x="269744" y="33484"/>
                  <a:pt x="193881" y="25283"/>
                </a:cubicBezTo>
                <a:cubicBezTo>
                  <a:pt x="163032" y="21948"/>
                  <a:pt x="132044" y="20022"/>
                  <a:pt x="101177" y="16856"/>
                </a:cubicBezTo>
                <a:cubicBezTo>
                  <a:pt x="26045" y="9150"/>
                  <a:pt x="50602" y="16852"/>
                  <a:pt x="847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52C93F-BDB0-88DD-2C2C-E59B038D274B}"/>
              </a:ext>
            </a:extLst>
          </p:cNvPr>
          <p:cNvSpPr/>
          <p:nvPr/>
        </p:nvSpPr>
        <p:spPr>
          <a:xfrm>
            <a:off x="877876" y="800627"/>
            <a:ext cx="4591669" cy="3147733"/>
          </a:xfrm>
          <a:custGeom>
            <a:avLst/>
            <a:gdLst>
              <a:gd name="connsiteX0" fmla="*/ 4591669 w 4591669"/>
              <a:gd name="connsiteY0" fmla="*/ 0 h 3147733"/>
              <a:gd name="connsiteX1" fmla="*/ 4482109 w 4591669"/>
              <a:gd name="connsiteY1" fmla="*/ 4214 h 3147733"/>
              <a:gd name="connsiteX2" fmla="*/ 4414688 w 4591669"/>
              <a:gd name="connsiteY2" fmla="*/ 12641 h 3147733"/>
              <a:gd name="connsiteX3" fmla="*/ 4271418 w 4591669"/>
              <a:gd name="connsiteY3" fmla="*/ 21069 h 3147733"/>
              <a:gd name="connsiteX4" fmla="*/ 4161859 w 4591669"/>
              <a:gd name="connsiteY4" fmla="*/ 37924 h 3147733"/>
              <a:gd name="connsiteX5" fmla="*/ 4094437 w 4591669"/>
              <a:gd name="connsiteY5" fmla="*/ 50566 h 3147733"/>
              <a:gd name="connsiteX6" fmla="*/ 4069154 w 4591669"/>
              <a:gd name="connsiteY6" fmla="*/ 67421 h 3147733"/>
              <a:gd name="connsiteX7" fmla="*/ 4039658 w 4591669"/>
              <a:gd name="connsiteY7" fmla="*/ 84276 h 3147733"/>
              <a:gd name="connsiteX8" fmla="*/ 3959595 w 4591669"/>
              <a:gd name="connsiteY8" fmla="*/ 147484 h 3147733"/>
              <a:gd name="connsiteX9" fmla="*/ 3942740 w 4591669"/>
              <a:gd name="connsiteY9" fmla="*/ 176980 h 3147733"/>
              <a:gd name="connsiteX10" fmla="*/ 3938526 w 4591669"/>
              <a:gd name="connsiteY10" fmla="*/ 286540 h 3147733"/>
              <a:gd name="connsiteX11" fmla="*/ 3963809 w 4591669"/>
              <a:gd name="connsiteY11" fmla="*/ 320250 h 3147733"/>
              <a:gd name="connsiteX12" fmla="*/ 4010161 w 4591669"/>
              <a:gd name="connsiteY12" fmla="*/ 383458 h 3147733"/>
              <a:gd name="connsiteX13" fmla="*/ 4027016 w 4591669"/>
              <a:gd name="connsiteY13" fmla="*/ 446665 h 3147733"/>
              <a:gd name="connsiteX14" fmla="*/ 3959595 w 4591669"/>
              <a:gd name="connsiteY14" fmla="*/ 611004 h 3147733"/>
              <a:gd name="connsiteX15" fmla="*/ 3896388 w 4591669"/>
              <a:gd name="connsiteY15" fmla="*/ 682639 h 3147733"/>
              <a:gd name="connsiteX16" fmla="*/ 3866891 w 4591669"/>
              <a:gd name="connsiteY16" fmla="*/ 703708 h 3147733"/>
              <a:gd name="connsiteX17" fmla="*/ 3841608 w 4591669"/>
              <a:gd name="connsiteY17" fmla="*/ 712136 h 3147733"/>
              <a:gd name="connsiteX18" fmla="*/ 3740476 w 4591669"/>
              <a:gd name="connsiteY18" fmla="*/ 728991 h 3147733"/>
              <a:gd name="connsiteX19" fmla="*/ 3592992 w 4591669"/>
              <a:gd name="connsiteY19" fmla="*/ 758488 h 3147733"/>
              <a:gd name="connsiteX20" fmla="*/ 3500288 w 4591669"/>
              <a:gd name="connsiteY20" fmla="*/ 754274 h 3147733"/>
              <a:gd name="connsiteX21" fmla="*/ 3453936 w 4591669"/>
              <a:gd name="connsiteY21" fmla="*/ 745847 h 3147733"/>
              <a:gd name="connsiteX22" fmla="*/ 3369659 w 4591669"/>
              <a:gd name="connsiteY22" fmla="*/ 758488 h 3147733"/>
              <a:gd name="connsiteX23" fmla="*/ 3196893 w 4591669"/>
              <a:gd name="connsiteY23" fmla="*/ 809054 h 3147733"/>
              <a:gd name="connsiteX24" fmla="*/ 2830290 w 4591669"/>
              <a:gd name="connsiteY24" fmla="*/ 830123 h 3147733"/>
              <a:gd name="connsiteX25" fmla="*/ 2695448 w 4591669"/>
              <a:gd name="connsiteY25" fmla="*/ 783771 h 3147733"/>
              <a:gd name="connsiteX26" fmla="*/ 2623812 w 4591669"/>
              <a:gd name="connsiteY26" fmla="*/ 640501 h 3147733"/>
              <a:gd name="connsiteX27" fmla="*/ 2615385 w 4591669"/>
              <a:gd name="connsiteY27" fmla="*/ 615218 h 3147733"/>
              <a:gd name="connsiteX28" fmla="*/ 2665951 w 4591669"/>
              <a:gd name="connsiteY28" fmla="*/ 627860 h 3147733"/>
              <a:gd name="connsiteX29" fmla="*/ 2636454 w 4591669"/>
              <a:gd name="connsiteY29" fmla="*/ 526728 h 3147733"/>
              <a:gd name="connsiteX30" fmla="*/ 2341486 w 4591669"/>
              <a:gd name="connsiteY30" fmla="*/ 530942 h 3147733"/>
              <a:gd name="connsiteX31" fmla="*/ 2324631 w 4591669"/>
              <a:gd name="connsiteY31" fmla="*/ 547797 h 3147733"/>
              <a:gd name="connsiteX32" fmla="*/ 2278279 w 4591669"/>
              <a:gd name="connsiteY32" fmla="*/ 573080 h 3147733"/>
              <a:gd name="connsiteX33" fmla="*/ 2261424 w 4591669"/>
              <a:gd name="connsiteY33" fmla="*/ 594149 h 3147733"/>
              <a:gd name="connsiteX34" fmla="*/ 2252996 w 4591669"/>
              <a:gd name="connsiteY34" fmla="*/ 611004 h 3147733"/>
              <a:gd name="connsiteX35" fmla="*/ 2223499 w 4591669"/>
              <a:gd name="connsiteY35" fmla="*/ 619432 h 3147733"/>
              <a:gd name="connsiteX36" fmla="*/ 2215071 w 4591669"/>
              <a:gd name="connsiteY36" fmla="*/ 636287 h 3147733"/>
              <a:gd name="connsiteX37" fmla="*/ 2206644 w 4591669"/>
              <a:gd name="connsiteY37" fmla="*/ 648929 h 3147733"/>
              <a:gd name="connsiteX38" fmla="*/ 2202430 w 4591669"/>
              <a:gd name="connsiteY38" fmla="*/ 712136 h 3147733"/>
              <a:gd name="connsiteX39" fmla="*/ 2210858 w 4591669"/>
              <a:gd name="connsiteY39" fmla="*/ 821696 h 3147733"/>
              <a:gd name="connsiteX40" fmla="*/ 2227713 w 4591669"/>
              <a:gd name="connsiteY40" fmla="*/ 838551 h 3147733"/>
              <a:gd name="connsiteX41" fmla="*/ 2240354 w 4591669"/>
              <a:gd name="connsiteY41" fmla="*/ 910186 h 3147733"/>
              <a:gd name="connsiteX42" fmla="*/ 2257210 w 4591669"/>
              <a:gd name="connsiteY42" fmla="*/ 969179 h 3147733"/>
              <a:gd name="connsiteX43" fmla="*/ 2244568 w 4591669"/>
              <a:gd name="connsiteY43" fmla="*/ 1108236 h 3147733"/>
              <a:gd name="connsiteX44" fmla="*/ 2236141 w 4591669"/>
              <a:gd name="connsiteY44" fmla="*/ 1133519 h 3147733"/>
              <a:gd name="connsiteX45" fmla="*/ 2088657 w 4591669"/>
              <a:gd name="connsiteY45" fmla="*/ 1238864 h 3147733"/>
              <a:gd name="connsiteX46" fmla="*/ 2050732 w 4591669"/>
              <a:gd name="connsiteY46" fmla="*/ 1259933 h 3147733"/>
              <a:gd name="connsiteX47" fmla="*/ 1941173 w 4591669"/>
              <a:gd name="connsiteY47" fmla="*/ 1327355 h 3147733"/>
              <a:gd name="connsiteX48" fmla="*/ 1806330 w 4591669"/>
              <a:gd name="connsiteY48" fmla="*/ 1369493 h 3147733"/>
              <a:gd name="connsiteX49" fmla="*/ 1688343 w 4591669"/>
              <a:gd name="connsiteY49" fmla="*/ 1390562 h 3147733"/>
              <a:gd name="connsiteX50" fmla="*/ 1641991 w 4591669"/>
              <a:gd name="connsiteY50" fmla="*/ 1403203 h 3147733"/>
              <a:gd name="connsiteX51" fmla="*/ 1418659 w 4591669"/>
              <a:gd name="connsiteY51" fmla="*/ 1386348 h 3147733"/>
              <a:gd name="connsiteX52" fmla="*/ 1372306 w 4591669"/>
              <a:gd name="connsiteY52" fmla="*/ 1361065 h 3147733"/>
              <a:gd name="connsiteX53" fmla="*/ 1355451 w 4591669"/>
              <a:gd name="connsiteY53" fmla="*/ 1339996 h 3147733"/>
              <a:gd name="connsiteX54" fmla="*/ 1271175 w 4591669"/>
              <a:gd name="connsiteY54" fmla="*/ 1335782 h 3147733"/>
              <a:gd name="connsiteX55" fmla="*/ 1233250 w 4591669"/>
              <a:gd name="connsiteY55" fmla="*/ 1348424 h 3147733"/>
              <a:gd name="connsiteX56" fmla="*/ 1229036 w 4591669"/>
              <a:gd name="connsiteY56" fmla="*/ 1411631 h 3147733"/>
              <a:gd name="connsiteX57" fmla="*/ 1266961 w 4591669"/>
              <a:gd name="connsiteY57" fmla="*/ 1483266 h 3147733"/>
              <a:gd name="connsiteX58" fmla="*/ 1355451 w 4591669"/>
              <a:gd name="connsiteY58" fmla="*/ 1575970 h 3147733"/>
              <a:gd name="connsiteX59" fmla="*/ 1486080 w 4591669"/>
              <a:gd name="connsiteY59" fmla="*/ 1618108 h 3147733"/>
              <a:gd name="connsiteX60" fmla="*/ 1540859 w 4591669"/>
              <a:gd name="connsiteY60" fmla="*/ 1643391 h 3147733"/>
              <a:gd name="connsiteX61" fmla="*/ 2038091 w 4591669"/>
              <a:gd name="connsiteY61" fmla="*/ 1630750 h 3147733"/>
              <a:gd name="connsiteX62" fmla="*/ 2139223 w 4591669"/>
              <a:gd name="connsiteY62" fmla="*/ 1618108 h 3147733"/>
              <a:gd name="connsiteX63" fmla="*/ 2396266 w 4591669"/>
              <a:gd name="connsiteY63" fmla="*/ 1634964 h 3147733"/>
              <a:gd name="connsiteX64" fmla="*/ 2463687 w 4591669"/>
              <a:gd name="connsiteY64" fmla="*/ 1643391 h 3147733"/>
              <a:gd name="connsiteX65" fmla="*/ 2543750 w 4591669"/>
              <a:gd name="connsiteY65" fmla="*/ 1685530 h 3147733"/>
              <a:gd name="connsiteX66" fmla="*/ 2598530 w 4591669"/>
              <a:gd name="connsiteY66" fmla="*/ 1702385 h 3147733"/>
              <a:gd name="connsiteX67" fmla="*/ 2682806 w 4591669"/>
              <a:gd name="connsiteY67" fmla="*/ 1757165 h 3147733"/>
              <a:gd name="connsiteX68" fmla="*/ 2741800 w 4591669"/>
              <a:gd name="connsiteY68" fmla="*/ 1816158 h 3147733"/>
              <a:gd name="connsiteX69" fmla="*/ 2771296 w 4591669"/>
              <a:gd name="connsiteY69" fmla="*/ 1908862 h 3147733"/>
              <a:gd name="connsiteX70" fmla="*/ 2729158 w 4591669"/>
              <a:gd name="connsiteY70" fmla="*/ 1959428 h 3147733"/>
              <a:gd name="connsiteX71" fmla="*/ 2674378 w 4591669"/>
              <a:gd name="connsiteY71" fmla="*/ 2026849 h 3147733"/>
              <a:gd name="connsiteX72" fmla="*/ 2531108 w 4591669"/>
              <a:gd name="connsiteY72" fmla="*/ 2081629 h 3147733"/>
              <a:gd name="connsiteX73" fmla="*/ 2455259 w 4591669"/>
              <a:gd name="connsiteY73" fmla="*/ 2102698 h 3147733"/>
              <a:gd name="connsiteX74" fmla="*/ 2362555 w 4591669"/>
              <a:gd name="connsiteY74" fmla="*/ 2111126 h 3147733"/>
              <a:gd name="connsiteX75" fmla="*/ 2320417 w 4591669"/>
              <a:gd name="connsiteY75" fmla="*/ 2119554 h 3147733"/>
              <a:gd name="connsiteX76" fmla="*/ 2290920 w 4591669"/>
              <a:gd name="connsiteY76" fmla="*/ 2127981 h 3147733"/>
              <a:gd name="connsiteX77" fmla="*/ 2210858 w 4591669"/>
              <a:gd name="connsiteY77" fmla="*/ 2136409 h 3147733"/>
              <a:gd name="connsiteX78" fmla="*/ 1734695 w 4591669"/>
              <a:gd name="connsiteY78" fmla="*/ 2170120 h 3147733"/>
              <a:gd name="connsiteX79" fmla="*/ 1646205 w 4591669"/>
              <a:gd name="connsiteY79" fmla="*/ 2178547 h 3147733"/>
              <a:gd name="connsiteX80" fmla="*/ 1532432 w 4591669"/>
              <a:gd name="connsiteY80" fmla="*/ 2199616 h 3147733"/>
              <a:gd name="connsiteX81" fmla="*/ 1376520 w 4591669"/>
              <a:gd name="connsiteY81" fmla="*/ 2212258 h 3147733"/>
              <a:gd name="connsiteX82" fmla="*/ 1330168 w 4591669"/>
              <a:gd name="connsiteY82" fmla="*/ 2220685 h 3147733"/>
              <a:gd name="connsiteX83" fmla="*/ 1266961 w 4591669"/>
              <a:gd name="connsiteY83" fmla="*/ 2229113 h 3147733"/>
              <a:gd name="connsiteX84" fmla="*/ 1229036 w 4591669"/>
              <a:gd name="connsiteY84" fmla="*/ 2237541 h 3147733"/>
              <a:gd name="connsiteX85" fmla="*/ 1178471 w 4591669"/>
              <a:gd name="connsiteY85" fmla="*/ 2296534 h 3147733"/>
              <a:gd name="connsiteX86" fmla="*/ 1258533 w 4591669"/>
              <a:gd name="connsiteY86" fmla="*/ 2342886 h 3147733"/>
              <a:gd name="connsiteX87" fmla="*/ 1300671 w 4591669"/>
              <a:gd name="connsiteY87" fmla="*/ 2376597 h 3147733"/>
              <a:gd name="connsiteX88" fmla="*/ 1355451 w 4591669"/>
              <a:gd name="connsiteY88" fmla="*/ 2397666 h 3147733"/>
              <a:gd name="connsiteX89" fmla="*/ 1465011 w 4591669"/>
              <a:gd name="connsiteY89" fmla="*/ 2435591 h 3147733"/>
              <a:gd name="connsiteX90" fmla="*/ 1625136 w 4591669"/>
              <a:gd name="connsiteY90" fmla="*/ 2536722 h 3147733"/>
              <a:gd name="connsiteX91" fmla="*/ 1663060 w 4591669"/>
              <a:gd name="connsiteY91" fmla="*/ 2591502 h 3147733"/>
              <a:gd name="connsiteX92" fmla="*/ 1654633 w 4591669"/>
              <a:gd name="connsiteY92" fmla="*/ 2612571 h 3147733"/>
              <a:gd name="connsiteX93" fmla="*/ 1629350 w 4591669"/>
              <a:gd name="connsiteY93" fmla="*/ 2646282 h 3147733"/>
              <a:gd name="connsiteX94" fmla="*/ 1540859 w 4591669"/>
              <a:gd name="connsiteY94" fmla="*/ 2705275 h 3147733"/>
              <a:gd name="connsiteX95" fmla="*/ 1292244 w 4591669"/>
              <a:gd name="connsiteY95" fmla="*/ 2802193 h 3147733"/>
              <a:gd name="connsiteX96" fmla="*/ 1250106 w 4591669"/>
              <a:gd name="connsiteY96" fmla="*/ 2810621 h 3147733"/>
              <a:gd name="connsiteX97" fmla="*/ 854006 w 4591669"/>
              <a:gd name="connsiteY97" fmla="*/ 2772697 h 3147733"/>
              <a:gd name="connsiteX98" fmla="*/ 816082 w 4591669"/>
              <a:gd name="connsiteY98" fmla="*/ 2751627 h 3147733"/>
              <a:gd name="connsiteX99" fmla="*/ 736019 w 4591669"/>
              <a:gd name="connsiteY99" fmla="*/ 2663137 h 3147733"/>
              <a:gd name="connsiteX100" fmla="*/ 626459 w 4591669"/>
              <a:gd name="connsiteY100" fmla="*/ 2566219 h 3147733"/>
              <a:gd name="connsiteX101" fmla="*/ 588535 w 4591669"/>
              <a:gd name="connsiteY101" fmla="*/ 2528295 h 3147733"/>
              <a:gd name="connsiteX102" fmla="*/ 504259 w 4591669"/>
              <a:gd name="connsiteY102" fmla="*/ 2498798 h 3147733"/>
              <a:gd name="connsiteX103" fmla="*/ 78662 w 4591669"/>
              <a:gd name="connsiteY103" fmla="*/ 2540936 h 3147733"/>
              <a:gd name="connsiteX104" fmla="*/ 32310 w 4591669"/>
              <a:gd name="connsiteY104" fmla="*/ 2578861 h 3147733"/>
              <a:gd name="connsiteX105" fmla="*/ 15455 w 4591669"/>
              <a:gd name="connsiteY105" fmla="*/ 2810621 h 3147733"/>
              <a:gd name="connsiteX106" fmla="*/ 70235 w 4591669"/>
              <a:gd name="connsiteY106" fmla="*/ 3088733 h 3147733"/>
              <a:gd name="connsiteX107" fmla="*/ 116587 w 4591669"/>
              <a:gd name="connsiteY107" fmla="*/ 3109802 h 3147733"/>
              <a:gd name="connsiteX108" fmla="*/ 125014 w 4591669"/>
              <a:gd name="connsiteY108" fmla="*/ 3126658 h 3147733"/>
              <a:gd name="connsiteX109" fmla="*/ 108159 w 4591669"/>
              <a:gd name="connsiteY109" fmla="*/ 3147727 h 314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4591669" h="3147733">
                <a:moveTo>
                  <a:pt x="4591669" y="0"/>
                </a:moveTo>
                <a:cubicBezTo>
                  <a:pt x="4555149" y="1405"/>
                  <a:pt x="4518563" y="1610"/>
                  <a:pt x="4482109" y="4214"/>
                </a:cubicBezTo>
                <a:cubicBezTo>
                  <a:pt x="4459518" y="5828"/>
                  <a:pt x="4437264" y="10835"/>
                  <a:pt x="4414688" y="12641"/>
                </a:cubicBezTo>
                <a:cubicBezTo>
                  <a:pt x="4367001" y="16456"/>
                  <a:pt x="4319175" y="18260"/>
                  <a:pt x="4271418" y="21069"/>
                </a:cubicBezTo>
                <a:cubicBezTo>
                  <a:pt x="4199136" y="39140"/>
                  <a:pt x="4279729" y="20590"/>
                  <a:pt x="4161859" y="37924"/>
                </a:cubicBezTo>
                <a:cubicBezTo>
                  <a:pt x="4139237" y="41251"/>
                  <a:pt x="4116911" y="46352"/>
                  <a:pt x="4094437" y="50566"/>
                </a:cubicBezTo>
                <a:cubicBezTo>
                  <a:pt x="4086009" y="56184"/>
                  <a:pt x="4077780" y="62113"/>
                  <a:pt x="4069154" y="67421"/>
                </a:cubicBezTo>
                <a:cubicBezTo>
                  <a:pt x="4059510" y="73356"/>
                  <a:pt x="4048653" y="77397"/>
                  <a:pt x="4039658" y="84276"/>
                </a:cubicBezTo>
                <a:cubicBezTo>
                  <a:pt x="3912490" y="181523"/>
                  <a:pt x="4072525" y="72197"/>
                  <a:pt x="3959595" y="147484"/>
                </a:cubicBezTo>
                <a:cubicBezTo>
                  <a:pt x="3953977" y="157316"/>
                  <a:pt x="3946946" y="166466"/>
                  <a:pt x="3942740" y="176980"/>
                </a:cubicBezTo>
                <a:cubicBezTo>
                  <a:pt x="3929760" y="209429"/>
                  <a:pt x="3930193" y="255591"/>
                  <a:pt x="3938526" y="286540"/>
                </a:cubicBezTo>
                <a:cubicBezTo>
                  <a:pt x="3942178" y="300103"/>
                  <a:pt x="3955381" y="309013"/>
                  <a:pt x="3963809" y="320250"/>
                </a:cubicBezTo>
                <a:cubicBezTo>
                  <a:pt x="3983003" y="387436"/>
                  <a:pt x="3954469" y="307515"/>
                  <a:pt x="4010161" y="383458"/>
                </a:cubicBezTo>
                <a:cubicBezTo>
                  <a:pt x="4012364" y="386462"/>
                  <a:pt x="4026764" y="445656"/>
                  <a:pt x="4027016" y="446665"/>
                </a:cubicBezTo>
                <a:cubicBezTo>
                  <a:pt x="4004542" y="501445"/>
                  <a:pt x="3986880" y="558455"/>
                  <a:pt x="3959595" y="611004"/>
                </a:cubicBezTo>
                <a:cubicBezTo>
                  <a:pt x="3959380" y="611418"/>
                  <a:pt x="3913126" y="668944"/>
                  <a:pt x="3896388" y="682639"/>
                </a:cubicBezTo>
                <a:cubicBezTo>
                  <a:pt x="3887036" y="690290"/>
                  <a:pt x="3877530" y="697979"/>
                  <a:pt x="3866891" y="703708"/>
                </a:cubicBezTo>
                <a:cubicBezTo>
                  <a:pt x="3859069" y="707920"/>
                  <a:pt x="3850319" y="710394"/>
                  <a:pt x="3841608" y="712136"/>
                </a:cubicBezTo>
                <a:cubicBezTo>
                  <a:pt x="3808096" y="718838"/>
                  <a:pt x="3773927" y="721990"/>
                  <a:pt x="3740476" y="728991"/>
                </a:cubicBezTo>
                <a:cubicBezTo>
                  <a:pt x="3573371" y="763967"/>
                  <a:pt x="3741257" y="739956"/>
                  <a:pt x="3592992" y="758488"/>
                </a:cubicBezTo>
                <a:cubicBezTo>
                  <a:pt x="3562091" y="757083"/>
                  <a:pt x="3531094" y="757074"/>
                  <a:pt x="3500288" y="754274"/>
                </a:cubicBezTo>
                <a:cubicBezTo>
                  <a:pt x="3484649" y="752852"/>
                  <a:pt x="3469632" y="745341"/>
                  <a:pt x="3453936" y="745847"/>
                </a:cubicBezTo>
                <a:cubicBezTo>
                  <a:pt x="3425544" y="746763"/>
                  <a:pt x="3397751" y="754274"/>
                  <a:pt x="3369659" y="758488"/>
                </a:cubicBezTo>
                <a:cubicBezTo>
                  <a:pt x="3301677" y="782282"/>
                  <a:pt x="3268582" y="797106"/>
                  <a:pt x="3196893" y="809054"/>
                </a:cubicBezTo>
                <a:cubicBezTo>
                  <a:pt x="3081631" y="828264"/>
                  <a:pt x="2939343" y="826488"/>
                  <a:pt x="2830290" y="830123"/>
                </a:cubicBezTo>
                <a:cubicBezTo>
                  <a:pt x="2785343" y="814672"/>
                  <a:pt x="2734559" y="810776"/>
                  <a:pt x="2695448" y="783771"/>
                </a:cubicBezTo>
                <a:cubicBezTo>
                  <a:pt x="2679972" y="773086"/>
                  <a:pt x="2632184" y="660966"/>
                  <a:pt x="2623812" y="640501"/>
                </a:cubicBezTo>
                <a:cubicBezTo>
                  <a:pt x="2620448" y="632279"/>
                  <a:pt x="2606876" y="617771"/>
                  <a:pt x="2615385" y="615218"/>
                </a:cubicBezTo>
                <a:cubicBezTo>
                  <a:pt x="2632026" y="610226"/>
                  <a:pt x="2649096" y="623646"/>
                  <a:pt x="2665951" y="627860"/>
                </a:cubicBezTo>
                <a:cubicBezTo>
                  <a:pt x="2643359" y="537489"/>
                  <a:pt x="2657833" y="569483"/>
                  <a:pt x="2636454" y="526728"/>
                </a:cubicBezTo>
                <a:lnTo>
                  <a:pt x="2341486" y="530942"/>
                </a:lnTo>
                <a:cubicBezTo>
                  <a:pt x="2333559" y="531478"/>
                  <a:pt x="2331242" y="543390"/>
                  <a:pt x="2324631" y="547797"/>
                </a:cubicBezTo>
                <a:cubicBezTo>
                  <a:pt x="2309987" y="557560"/>
                  <a:pt x="2293730" y="564652"/>
                  <a:pt x="2278279" y="573080"/>
                </a:cubicBezTo>
                <a:cubicBezTo>
                  <a:pt x="2272661" y="580103"/>
                  <a:pt x="2266413" y="586666"/>
                  <a:pt x="2261424" y="594149"/>
                </a:cubicBezTo>
                <a:cubicBezTo>
                  <a:pt x="2257940" y="599376"/>
                  <a:pt x="2258223" y="607520"/>
                  <a:pt x="2252996" y="611004"/>
                </a:cubicBezTo>
                <a:cubicBezTo>
                  <a:pt x="2244488" y="616676"/>
                  <a:pt x="2233331" y="616623"/>
                  <a:pt x="2223499" y="619432"/>
                </a:cubicBezTo>
                <a:cubicBezTo>
                  <a:pt x="2220690" y="625050"/>
                  <a:pt x="2218187" y="630833"/>
                  <a:pt x="2215071" y="636287"/>
                </a:cubicBezTo>
                <a:cubicBezTo>
                  <a:pt x="2212558" y="640684"/>
                  <a:pt x="2207477" y="643933"/>
                  <a:pt x="2206644" y="648929"/>
                </a:cubicBezTo>
                <a:cubicBezTo>
                  <a:pt x="2203173" y="669757"/>
                  <a:pt x="2203835" y="691067"/>
                  <a:pt x="2202430" y="712136"/>
                </a:cubicBezTo>
                <a:cubicBezTo>
                  <a:pt x="2205239" y="748656"/>
                  <a:pt x="2203675" y="785779"/>
                  <a:pt x="2210858" y="821696"/>
                </a:cubicBezTo>
                <a:cubicBezTo>
                  <a:pt x="2212416" y="829487"/>
                  <a:pt x="2225200" y="831013"/>
                  <a:pt x="2227713" y="838551"/>
                </a:cubicBezTo>
                <a:cubicBezTo>
                  <a:pt x="2235381" y="861554"/>
                  <a:pt x="2235013" y="886534"/>
                  <a:pt x="2240354" y="910186"/>
                </a:cubicBezTo>
                <a:cubicBezTo>
                  <a:pt x="2244859" y="930135"/>
                  <a:pt x="2251591" y="949515"/>
                  <a:pt x="2257210" y="969179"/>
                </a:cubicBezTo>
                <a:cubicBezTo>
                  <a:pt x="2252996" y="1015531"/>
                  <a:pt x="2250487" y="1062070"/>
                  <a:pt x="2244568" y="1108236"/>
                </a:cubicBezTo>
                <a:cubicBezTo>
                  <a:pt x="2243438" y="1117047"/>
                  <a:pt x="2242018" y="1126858"/>
                  <a:pt x="2236141" y="1133519"/>
                </a:cubicBezTo>
                <a:cubicBezTo>
                  <a:pt x="2202382" y="1171780"/>
                  <a:pt x="2126537" y="1215648"/>
                  <a:pt x="2088657" y="1238864"/>
                </a:cubicBezTo>
                <a:cubicBezTo>
                  <a:pt x="2076327" y="1246421"/>
                  <a:pt x="2062394" y="1251381"/>
                  <a:pt x="2050732" y="1259933"/>
                </a:cubicBezTo>
                <a:cubicBezTo>
                  <a:pt x="1978842" y="1312651"/>
                  <a:pt x="2100403" y="1266112"/>
                  <a:pt x="1941173" y="1327355"/>
                </a:cubicBezTo>
                <a:cubicBezTo>
                  <a:pt x="1897221" y="1344260"/>
                  <a:pt x="1852015" y="1358072"/>
                  <a:pt x="1806330" y="1369493"/>
                </a:cubicBezTo>
                <a:cubicBezTo>
                  <a:pt x="1767572" y="1379183"/>
                  <a:pt x="1727479" y="1382534"/>
                  <a:pt x="1688343" y="1390562"/>
                </a:cubicBezTo>
                <a:cubicBezTo>
                  <a:pt x="1672655" y="1393780"/>
                  <a:pt x="1657442" y="1398989"/>
                  <a:pt x="1641991" y="1403203"/>
                </a:cubicBezTo>
                <a:cubicBezTo>
                  <a:pt x="1595096" y="1401249"/>
                  <a:pt x="1484118" y="1419077"/>
                  <a:pt x="1418659" y="1386348"/>
                </a:cubicBezTo>
                <a:cubicBezTo>
                  <a:pt x="1402917" y="1378477"/>
                  <a:pt x="1387757" y="1369493"/>
                  <a:pt x="1372306" y="1361065"/>
                </a:cubicBezTo>
                <a:cubicBezTo>
                  <a:pt x="1366688" y="1354042"/>
                  <a:pt x="1362219" y="1345919"/>
                  <a:pt x="1355451" y="1339996"/>
                </a:cubicBezTo>
                <a:cubicBezTo>
                  <a:pt x="1333253" y="1320573"/>
                  <a:pt x="1291821" y="1334492"/>
                  <a:pt x="1271175" y="1335782"/>
                </a:cubicBezTo>
                <a:cubicBezTo>
                  <a:pt x="1258533" y="1339996"/>
                  <a:pt x="1242673" y="1339001"/>
                  <a:pt x="1233250" y="1348424"/>
                </a:cubicBezTo>
                <a:cubicBezTo>
                  <a:pt x="1220392" y="1361282"/>
                  <a:pt x="1224919" y="1396811"/>
                  <a:pt x="1229036" y="1411631"/>
                </a:cubicBezTo>
                <a:cubicBezTo>
                  <a:pt x="1249076" y="1483776"/>
                  <a:pt x="1235744" y="1435022"/>
                  <a:pt x="1266961" y="1483266"/>
                </a:cubicBezTo>
                <a:cubicBezTo>
                  <a:pt x="1301492" y="1536633"/>
                  <a:pt x="1282895" y="1542847"/>
                  <a:pt x="1355451" y="1575970"/>
                </a:cubicBezTo>
                <a:cubicBezTo>
                  <a:pt x="1397071" y="1594971"/>
                  <a:pt x="1443082" y="1602472"/>
                  <a:pt x="1486080" y="1618108"/>
                </a:cubicBezTo>
                <a:cubicBezTo>
                  <a:pt x="1504980" y="1624981"/>
                  <a:pt x="1522599" y="1634963"/>
                  <a:pt x="1540859" y="1643391"/>
                </a:cubicBezTo>
                <a:cubicBezTo>
                  <a:pt x="1669525" y="1641173"/>
                  <a:pt x="1910856" y="1638324"/>
                  <a:pt x="2038091" y="1630750"/>
                </a:cubicBezTo>
                <a:cubicBezTo>
                  <a:pt x="2072004" y="1628731"/>
                  <a:pt x="2105512" y="1622322"/>
                  <a:pt x="2139223" y="1618108"/>
                </a:cubicBezTo>
                <a:lnTo>
                  <a:pt x="2396266" y="1634964"/>
                </a:lnTo>
                <a:cubicBezTo>
                  <a:pt x="2418846" y="1636723"/>
                  <a:pt x="2442263" y="1636046"/>
                  <a:pt x="2463687" y="1643391"/>
                </a:cubicBezTo>
                <a:cubicBezTo>
                  <a:pt x="2492215" y="1653172"/>
                  <a:pt x="2516120" y="1673442"/>
                  <a:pt x="2543750" y="1685530"/>
                </a:cubicBezTo>
                <a:cubicBezTo>
                  <a:pt x="2561253" y="1693188"/>
                  <a:pt x="2580270" y="1696767"/>
                  <a:pt x="2598530" y="1702385"/>
                </a:cubicBezTo>
                <a:cubicBezTo>
                  <a:pt x="2692425" y="1796284"/>
                  <a:pt x="2542825" y="1653477"/>
                  <a:pt x="2682806" y="1757165"/>
                </a:cubicBezTo>
                <a:cubicBezTo>
                  <a:pt x="2705153" y="1773718"/>
                  <a:pt x="2722135" y="1796494"/>
                  <a:pt x="2741800" y="1816158"/>
                </a:cubicBezTo>
                <a:cubicBezTo>
                  <a:pt x="2751632" y="1847059"/>
                  <a:pt x="2785798" y="1879858"/>
                  <a:pt x="2771296" y="1908862"/>
                </a:cubicBezTo>
                <a:cubicBezTo>
                  <a:pt x="2731854" y="1987749"/>
                  <a:pt x="2779453" y="1906487"/>
                  <a:pt x="2729158" y="1959428"/>
                </a:cubicBezTo>
                <a:cubicBezTo>
                  <a:pt x="2709214" y="1980422"/>
                  <a:pt x="2700669" y="2014714"/>
                  <a:pt x="2674378" y="2026849"/>
                </a:cubicBezTo>
                <a:cubicBezTo>
                  <a:pt x="2602964" y="2059810"/>
                  <a:pt x="2620750" y="2054047"/>
                  <a:pt x="2531108" y="2081629"/>
                </a:cubicBezTo>
                <a:cubicBezTo>
                  <a:pt x="2506028" y="2089346"/>
                  <a:pt x="2481106" y="2098175"/>
                  <a:pt x="2455259" y="2102698"/>
                </a:cubicBezTo>
                <a:cubicBezTo>
                  <a:pt x="2424695" y="2108047"/>
                  <a:pt x="2393456" y="2108317"/>
                  <a:pt x="2362555" y="2111126"/>
                </a:cubicBezTo>
                <a:cubicBezTo>
                  <a:pt x="2348509" y="2113935"/>
                  <a:pt x="2334360" y="2116273"/>
                  <a:pt x="2320417" y="2119554"/>
                </a:cubicBezTo>
                <a:cubicBezTo>
                  <a:pt x="2310463" y="2121896"/>
                  <a:pt x="2301027" y="2126426"/>
                  <a:pt x="2290920" y="2127981"/>
                </a:cubicBezTo>
                <a:cubicBezTo>
                  <a:pt x="2264397" y="2132061"/>
                  <a:pt x="2237616" y="2134382"/>
                  <a:pt x="2210858" y="2136409"/>
                </a:cubicBezTo>
                <a:cubicBezTo>
                  <a:pt x="2052194" y="2148429"/>
                  <a:pt x="1893097" y="2155035"/>
                  <a:pt x="1734695" y="2170120"/>
                </a:cubicBezTo>
                <a:cubicBezTo>
                  <a:pt x="1705198" y="2172929"/>
                  <a:pt x="1675525" y="2174271"/>
                  <a:pt x="1646205" y="2178547"/>
                </a:cubicBezTo>
                <a:cubicBezTo>
                  <a:pt x="1608040" y="2184113"/>
                  <a:pt x="1570703" y="2194832"/>
                  <a:pt x="1532432" y="2199616"/>
                </a:cubicBezTo>
                <a:cubicBezTo>
                  <a:pt x="1480693" y="2206083"/>
                  <a:pt x="1428491" y="2208044"/>
                  <a:pt x="1376520" y="2212258"/>
                </a:cubicBezTo>
                <a:cubicBezTo>
                  <a:pt x="1361069" y="2215067"/>
                  <a:pt x="1345689" y="2218297"/>
                  <a:pt x="1330168" y="2220685"/>
                </a:cubicBezTo>
                <a:cubicBezTo>
                  <a:pt x="1309160" y="2223917"/>
                  <a:pt x="1287927" y="2225618"/>
                  <a:pt x="1266961" y="2229113"/>
                </a:cubicBezTo>
                <a:cubicBezTo>
                  <a:pt x="1254187" y="2231242"/>
                  <a:pt x="1241678" y="2234732"/>
                  <a:pt x="1229036" y="2237541"/>
                </a:cubicBezTo>
                <a:cubicBezTo>
                  <a:pt x="1228794" y="2237672"/>
                  <a:pt x="1141018" y="2262827"/>
                  <a:pt x="1178471" y="2296534"/>
                </a:cubicBezTo>
                <a:cubicBezTo>
                  <a:pt x="1201392" y="2317163"/>
                  <a:pt x="1233033" y="2325546"/>
                  <a:pt x="1258533" y="2342886"/>
                </a:cubicBezTo>
                <a:cubicBezTo>
                  <a:pt x="1306540" y="2375531"/>
                  <a:pt x="1263520" y="2361300"/>
                  <a:pt x="1300671" y="2376597"/>
                </a:cubicBezTo>
                <a:cubicBezTo>
                  <a:pt x="1318761" y="2384046"/>
                  <a:pt x="1336808" y="2391734"/>
                  <a:pt x="1355451" y="2397666"/>
                </a:cubicBezTo>
                <a:cubicBezTo>
                  <a:pt x="1417322" y="2417352"/>
                  <a:pt x="1383918" y="2389884"/>
                  <a:pt x="1465011" y="2435591"/>
                </a:cubicBezTo>
                <a:cubicBezTo>
                  <a:pt x="1520006" y="2466588"/>
                  <a:pt x="1571761" y="2503012"/>
                  <a:pt x="1625136" y="2536722"/>
                </a:cubicBezTo>
                <a:cubicBezTo>
                  <a:pt x="1637777" y="2554982"/>
                  <a:pt x="1655010" y="2570803"/>
                  <a:pt x="1663060" y="2591502"/>
                </a:cubicBezTo>
                <a:cubicBezTo>
                  <a:pt x="1665802" y="2598552"/>
                  <a:pt x="1658597" y="2606129"/>
                  <a:pt x="1654633" y="2612571"/>
                </a:cubicBezTo>
                <a:cubicBezTo>
                  <a:pt x="1647272" y="2624534"/>
                  <a:pt x="1640239" y="2637409"/>
                  <a:pt x="1629350" y="2646282"/>
                </a:cubicBezTo>
                <a:cubicBezTo>
                  <a:pt x="1601867" y="2668675"/>
                  <a:pt x="1572347" y="2688988"/>
                  <a:pt x="1540859" y="2705275"/>
                </a:cubicBezTo>
                <a:cubicBezTo>
                  <a:pt x="1461974" y="2746077"/>
                  <a:pt x="1377744" y="2778146"/>
                  <a:pt x="1292244" y="2802193"/>
                </a:cubicBezTo>
                <a:cubicBezTo>
                  <a:pt x="1278455" y="2806071"/>
                  <a:pt x="1264152" y="2807812"/>
                  <a:pt x="1250106" y="2810621"/>
                </a:cubicBezTo>
                <a:cubicBezTo>
                  <a:pt x="1118073" y="2797980"/>
                  <a:pt x="985435" y="2790561"/>
                  <a:pt x="854006" y="2772697"/>
                </a:cubicBezTo>
                <a:cubicBezTo>
                  <a:pt x="839676" y="2770749"/>
                  <a:pt x="828017" y="2759793"/>
                  <a:pt x="816082" y="2751627"/>
                </a:cubicBezTo>
                <a:cubicBezTo>
                  <a:pt x="723500" y="2688282"/>
                  <a:pt x="825049" y="2752167"/>
                  <a:pt x="736019" y="2663137"/>
                </a:cubicBezTo>
                <a:cubicBezTo>
                  <a:pt x="620137" y="2547255"/>
                  <a:pt x="754170" y="2677271"/>
                  <a:pt x="626459" y="2566219"/>
                </a:cubicBezTo>
                <a:cubicBezTo>
                  <a:pt x="612968" y="2554488"/>
                  <a:pt x="604188" y="2536931"/>
                  <a:pt x="588535" y="2528295"/>
                </a:cubicBezTo>
                <a:cubicBezTo>
                  <a:pt x="562475" y="2513917"/>
                  <a:pt x="532351" y="2508630"/>
                  <a:pt x="504259" y="2498798"/>
                </a:cubicBezTo>
                <a:cubicBezTo>
                  <a:pt x="246614" y="2501829"/>
                  <a:pt x="222871" y="2444796"/>
                  <a:pt x="78662" y="2540936"/>
                </a:cubicBezTo>
                <a:cubicBezTo>
                  <a:pt x="62052" y="2552010"/>
                  <a:pt x="47761" y="2566219"/>
                  <a:pt x="32310" y="2578861"/>
                </a:cubicBezTo>
                <a:cubicBezTo>
                  <a:pt x="-15524" y="2682499"/>
                  <a:pt x="-388" y="2627546"/>
                  <a:pt x="15455" y="2810621"/>
                </a:cubicBezTo>
                <a:cubicBezTo>
                  <a:pt x="28015" y="2955754"/>
                  <a:pt x="-25880" y="3037849"/>
                  <a:pt x="70235" y="3088733"/>
                </a:cubicBezTo>
                <a:cubicBezTo>
                  <a:pt x="85235" y="3096674"/>
                  <a:pt x="101136" y="3102779"/>
                  <a:pt x="116587" y="3109802"/>
                </a:cubicBezTo>
                <a:cubicBezTo>
                  <a:pt x="119396" y="3115421"/>
                  <a:pt x="127000" y="3120699"/>
                  <a:pt x="125014" y="3126658"/>
                </a:cubicBezTo>
                <a:cubicBezTo>
                  <a:pt x="117660" y="3148720"/>
                  <a:pt x="91933" y="3147727"/>
                  <a:pt x="108159" y="314772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F7079EF-4722-C7F2-F5B4-D6EEA352B7F0}"/>
              </a:ext>
            </a:extLst>
          </p:cNvPr>
          <p:cNvSpPr/>
          <p:nvPr/>
        </p:nvSpPr>
        <p:spPr>
          <a:xfrm>
            <a:off x="466509" y="2528295"/>
            <a:ext cx="4830390" cy="2676688"/>
          </a:xfrm>
          <a:custGeom>
            <a:avLst/>
            <a:gdLst>
              <a:gd name="connsiteX0" fmla="*/ 527954 w 4830390"/>
              <a:gd name="connsiteY0" fmla="*/ 1432700 h 2676688"/>
              <a:gd name="connsiteX1" fmla="*/ 477388 w 4830390"/>
              <a:gd name="connsiteY1" fmla="*/ 1466411 h 2676688"/>
              <a:gd name="connsiteX2" fmla="*/ 329904 w 4830390"/>
              <a:gd name="connsiteY2" fmla="*/ 1533832 h 2676688"/>
              <a:gd name="connsiteX3" fmla="*/ 346759 w 4830390"/>
              <a:gd name="connsiteY3" fmla="*/ 1656033 h 2676688"/>
              <a:gd name="connsiteX4" fmla="*/ 393111 w 4830390"/>
              <a:gd name="connsiteY4" fmla="*/ 1710813 h 2676688"/>
              <a:gd name="connsiteX5" fmla="*/ 540595 w 4830390"/>
              <a:gd name="connsiteY5" fmla="*/ 1795089 h 2676688"/>
              <a:gd name="connsiteX6" fmla="*/ 574306 w 4830390"/>
              <a:gd name="connsiteY6" fmla="*/ 1811945 h 2676688"/>
              <a:gd name="connsiteX7" fmla="*/ 620658 w 4830390"/>
              <a:gd name="connsiteY7" fmla="*/ 1828800 h 2676688"/>
              <a:gd name="connsiteX8" fmla="*/ 742859 w 4830390"/>
              <a:gd name="connsiteY8" fmla="*/ 1904649 h 2676688"/>
              <a:gd name="connsiteX9" fmla="*/ 801852 w 4830390"/>
              <a:gd name="connsiteY9" fmla="*/ 1934146 h 2676688"/>
              <a:gd name="connsiteX10" fmla="*/ 827135 w 4830390"/>
              <a:gd name="connsiteY10" fmla="*/ 1959429 h 2676688"/>
              <a:gd name="connsiteX11" fmla="*/ 949336 w 4830390"/>
              <a:gd name="connsiteY11" fmla="*/ 2043705 h 2676688"/>
              <a:gd name="connsiteX12" fmla="*/ 1004116 w 4830390"/>
              <a:gd name="connsiteY12" fmla="*/ 2073202 h 2676688"/>
              <a:gd name="connsiteX13" fmla="*/ 1071537 w 4830390"/>
              <a:gd name="connsiteY13" fmla="*/ 2102699 h 2676688"/>
              <a:gd name="connsiteX14" fmla="*/ 1088392 w 4830390"/>
              <a:gd name="connsiteY14" fmla="*/ 2111126 h 2676688"/>
              <a:gd name="connsiteX15" fmla="*/ 1151600 w 4830390"/>
              <a:gd name="connsiteY15" fmla="*/ 2106912 h 2676688"/>
              <a:gd name="connsiteX16" fmla="*/ 1168455 w 4830390"/>
              <a:gd name="connsiteY16" fmla="*/ 2085843 h 2676688"/>
              <a:gd name="connsiteX17" fmla="*/ 1197952 w 4830390"/>
              <a:gd name="connsiteY17" fmla="*/ 2060560 h 2676688"/>
              <a:gd name="connsiteX18" fmla="*/ 1214807 w 4830390"/>
              <a:gd name="connsiteY18" fmla="*/ 2031064 h 2676688"/>
              <a:gd name="connsiteX19" fmla="*/ 1261159 w 4830390"/>
              <a:gd name="connsiteY19" fmla="*/ 1976284 h 2676688"/>
              <a:gd name="connsiteX20" fmla="*/ 1269587 w 4830390"/>
              <a:gd name="connsiteY20" fmla="*/ 1951001 h 2676688"/>
              <a:gd name="connsiteX21" fmla="*/ 1307511 w 4830390"/>
              <a:gd name="connsiteY21" fmla="*/ 1896221 h 2676688"/>
              <a:gd name="connsiteX22" fmla="*/ 1547699 w 4830390"/>
              <a:gd name="connsiteY22" fmla="*/ 2014208 h 2676688"/>
              <a:gd name="connsiteX23" fmla="*/ 1585624 w 4830390"/>
              <a:gd name="connsiteY23" fmla="*/ 2094271 h 2676688"/>
              <a:gd name="connsiteX24" fmla="*/ 1551913 w 4830390"/>
              <a:gd name="connsiteY24" fmla="*/ 2338673 h 2676688"/>
              <a:gd name="connsiteX25" fmla="*/ 1526630 w 4830390"/>
              <a:gd name="connsiteY25" fmla="*/ 2368170 h 2676688"/>
              <a:gd name="connsiteX26" fmla="*/ 1509775 w 4830390"/>
              <a:gd name="connsiteY26" fmla="*/ 2414522 h 2676688"/>
              <a:gd name="connsiteX27" fmla="*/ 1657259 w 4830390"/>
              <a:gd name="connsiteY27" fmla="*/ 2524081 h 2676688"/>
              <a:gd name="connsiteX28" fmla="*/ 2023862 w 4830390"/>
              <a:gd name="connsiteY28" fmla="*/ 2671565 h 2676688"/>
              <a:gd name="connsiteX29" fmla="*/ 2099710 w 4830390"/>
              <a:gd name="connsiteY29" fmla="*/ 2667351 h 2676688"/>
              <a:gd name="connsiteX30" fmla="*/ 2082855 w 4830390"/>
              <a:gd name="connsiteY30" fmla="*/ 2604144 h 2676688"/>
              <a:gd name="connsiteX31" fmla="*/ 2044931 w 4830390"/>
              <a:gd name="connsiteY31" fmla="*/ 2515653 h 2676688"/>
              <a:gd name="connsiteX32" fmla="*/ 2053358 w 4830390"/>
              <a:gd name="connsiteY32" fmla="*/ 2267038 h 2676688"/>
              <a:gd name="connsiteX33" fmla="*/ 2061786 w 4830390"/>
              <a:gd name="connsiteY33" fmla="*/ 2157478 h 2676688"/>
              <a:gd name="connsiteX34" fmla="*/ 2141849 w 4830390"/>
              <a:gd name="connsiteY34" fmla="*/ 1976284 h 2676688"/>
              <a:gd name="connsiteX35" fmla="*/ 2158704 w 4830390"/>
              <a:gd name="connsiteY35" fmla="*/ 1929932 h 2676688"/>
              <a:gd name="connsiteX36" fmla="*/ 2167132 w 4830390"/>
              <a:gd name="connsiteY36" fmla="*/ 1879366 h 2676688"/>
              <a:gd name="connsiteX37" fmla="*/ 2221911 w 4830390"/>
              <a:gd name="connsiteY37" fmla="*/ 1892007 h 2676688"/>
              <a:gd name="connsiteX38" fmla="*/ 2251408 w 4830390"/>
              <a:gd name="connsiteY38" fmla="*/ 1908863 h 2676688"/>
              <a:gd name="connsiteX39" fmla="*/ 2268263 w 4830390"/>
              <a:gd name="connsiteY39" fmla="*/ 1917290 h 2676688"/>
              <a:gd name="connsiteX40" fmla="*/ 2323043 w 4830390"/>
              <a:gd name="connsiteY40" fmla="*/ 1925718 h 2676688"/>
              <a:gd name="connsiteX41" fmla="*/ 2424175 w 4830390"/>
              <a:gd name="connsiteY41" fmla="*/ 1980498 h 2676688"/>
              <a:gd name="connsiteX42" fmla="*/ 2554803 w 4830390"/>
              <a:gd name="connsiteY42" fmla="*/ 2178547 h 2676688"/>
              <a:gd name="connsiteX43" fmla="*/ 2714929 w 4830390"/>
              <a:gd name="connsiteY43" fmla="*/ 2368170 h 2676688"/>
              <a:gd name="connsiteX44" fmla="*/ 2740212 w 4830390"/>
              <a:gd name="connsiteY44" fmla="*/ 2385025 h 2676688"/>
              <a:gd name="connsiteX45" fmla="*/ 2841344 w 4830390"/>
              <a:gd name="connsiteY45" fmla="*/ 2422949 h 2676688"/>
              <a:gd name="connsiteX46" fmla="*/ 2887696 w 4830390"/>
              <a:gd name="connsiteY46" fmla="*/ 2372383 h 2676688"/>
              <a:gd name="connsiteX47" fmla="*/ 2925620 w 4830390"/>
              <a:gd name="connsiteY47" fmla="*/ 2186975 h 2676688"/>
              <a:gd name="connsiteX48" fmla="*/ 2917192 w 4830390"/>
              <a:gd name="connsiteY48" fmla="*/ 2022636 h 2676688"/>
              <a:gd name="connsiteX49" fmla="*/ 2921406 w 4830390"/>
              <a:gd name="connsiteY49" fmla="*/ 1896221 h 2676688"/>
              <a:gd name="connsiteX50" fmla="*/ 3018324 w 4830390"/>
              <a:gd name="connsiteY50" fmla="*/ 1740310 h 2676688"/>
              <a:gd name="connsiteX51" fmla="*/ 3102601 w 4830390"/>
              <a:gd name="connsiteY51" fmla="*/ 1710813 h 2676688"/>
              <a:gd name="connsiteX52" fmla="*/ 3144739 w 4830390"/>
              <a:gd name="connsiteY52" fmla="*/ 1731882 h 2676688"/>
              <a:gd name="connsiteX53" fmla="*/ 3212160 w 4830390"/>
              <a:gd name="connsiteY53" fmla="*/ 1816158 h 2676688"/>
              <a:gd name="connsiteX54" fmla="*/ 3300650 w 4830390"/>
              <a:gd name="connsiteY54" fmla="*/ 1946787 h 2676688"/>
              <a:gd name="connsiteX55" fmla="*/ 3330147 w 4830390"/>
              <a:gd name="connsiteY55" fmla="*/ 1963642 h 2676688"/>
              <a:gd name="connsiteX56" fmla="*/ 3389141 w 4830390"/>
              <a:gd name="connsiteY56" fmla="*/ 2014208 h 2676688"/>
              <a:gd name="connsiteX57" fmla="*/ 3566121 w 4830390"/>
              <a:gd name="connsiteY57" fmla="*/ 2085843 h 2676688"/>
              <a:gd name="connsiteX58" fmla="*/ 3667253 w 4830390"/>
              <a:gd name="connsiteY58" fmla="*/ 2123768 h 2676688"/>
              <a:gd name="connsiteX59" fmla="*/ 3755744 w 4830390"/>
              <a:gd name="connsiteY59" fmla="*/ 2165906 h 2676688"/>
              <a:gd name="connsiteX60" fmla="*/ 3865303 w 4830390"/>
              <a:gd name="connsiteY60" fmla="*/ 2191189 h 2676688"/>
              <a:gd name="connsiteX61" fmla="*/ 3983290 w 4830390"/>
              <a:gd name="connsiteY61" fmla="*/ 2220686 h 2676688"/>
              <a:gd name="connsiteX62" fmla="*/ 4012787 w 4830390"/>
              <a:gd name="connsiteY62" fmla="*/ 2216472 h 2676688"/>
              <a:gd name="connsiteX63" fmla="*/ 4105491 w 4830390"/>
              <a:gd name="connsiteY63" fmla="*/ 2140623 h 2676688"/>
              <a:gd name="connsiteX64" fmla="*/ 4147629 w 4830390"/>
              <a:gd name="connsiteY64" fmla="*/ 2077416 h 2676688"/>
              <a:gd name="connsiteX65" fmla="*/ 4168698 w 4830390"/>
              <a:gd name="connsiteY65" fmla="*/ 2043705 h 2676688"/>
              <a:gd name="connsiteX66" fmla="*/ 4269830 w 4830390"/>
              <a:gd name="connsiteY66" fmla="*/ 2014208 h 2676688"/>
              <a:gd name="connsiteX67" fmla="*/ 4400459 w 4830390"/>
              <a:gd name="connsiteY67" fmla="*/ 2018422 h 2676688"/>
              <a:gd name="connsiteX68" fmla="*/ 4417314 w 4830390"/>
              <a:gd name="connsiteY68" fmla="*/ 2026850 h 2676688"/>
              <a:gd name="connsiteX69" fmla="*/ 4446811 w 4830390"/>
              <a:gd name="connsiteY69" fmla="*/ 2035277 h 2676688"/>
              <a:gd name="connsiteX70" fmla="*/ 4632219 w 4830390"/>
              <a:gd name="connsiteY70" fmla="*/ 2153264 h 2676688"/>
              <a:gd name="connsiteX71" fmla="*/ 4771275 w 4830390"/>
              <a:gd name="connsiteY71" fmla="*/ 2283893 h 2676688"/>
              <a:gd name="connsiteX72" fmla="*/ 4788131 w 4830390"/>
              <a:gd name="connsiteY72" fmla="*/ 2351314 h 2676688"/>
              <a:gd name="connsiteX73" fmla="*/ 4830269 w 4830390"/>
              <a:gd name="connsiteY73" fmla="*/ 2422949 h 2676688"/>
              <a:gd name="connsiteX74" fmla="*/ 4826055 w 4830390"/>
              <a:gd name="connsiteY74" fmla="*/ 2418735 h 2676688"/>
              <a:gd name="connsiteX75" fmla="*/ 4779703 w 4830390"/>
              <a:gd name="connsiteY75" fmla="*/ 2224899 h 2676688"/>
              <a:gd name="connsiteX76" fmla="*/ 4758634 w 4830390"/>
              <a:gd name="connsiteY76" fmla="*/ 2064774 h 2676688"/>
              <a:gd name="connsiteX77" fmla="*/ 4737565 w 4830390"/>
              <a:gd name="connsiteY77" fmla="*/ 1988925 h 2676688"/>
              <a:gd name="connsiteX78" fmla="*/ 4729137 w 4830390"/>
              <a:gd name="connsiteY78" fmla="*/ 1972070 h 2676688"/>
              <a:gd name="connsiteX79" fmla="*/ 4577439 w 4830390"/>
              <a:gd name="connsiteY79" fmla="*/ 1828800 h 2676688"/>
              <a:gd name="connsiteX80" fmla="*/ 4463666 w 4830390"/>
              <a:gd name="connsiteY80" fmla="*/ 1774020 h 2676688"/>
              <a:gd name="connsiteX81" fmla="*/ 4113919 w 4830390"/>
              <a:gd name="connsiteY81" fmla="*/ 1647605 h 2676688"/>
              <a:gd name="connsiteX82" fmla="*/ 3911655 w 4830390"/>
              <a:gd name="connsiteY82" fmla="*/ 1601253 h 2676688"/>
              <a:gd name="connsiteX83" fmla="*/ 3730461 w 4830390"/>
              <a:gd name="connsiteY83" fmla="*/ 1546474 h 2676688"/>
              <a:gd name="connsiteX84" fmla="*/ 3439707 w 4830390"/>
              <a:gd name="connsiteY84" fmla="*/ 1643392 h 2676688"/>
              <a:gd name="connsiteX85" fmla="*/ 3431279 w 4830390"/>
              <a:gd name="connsiteY85" fmla="*/ 1706599 h 2676688"/>
              <a:gd name="connsiteX86" fmla="*/ 3448134 w 4830390"/>
              <a:gd name="connsiteY86" fmla="*/ 1879366 h 2676688"/>
              <a:gd name="connsiteX87" fmla="*/ 3460776 w 4830390"/>
              <a:gd name="connsiteY87" fmla="*/ 2149051 h 2676688"/>
              <a:gd name="connsiteX88" fmla="*/ 3507128 w 4830390"/>
              <a:gd name="connsiteY88" fmla="*/ 2254396 h 2676688"/>
              <a:gd name="connsiteX89" fmla="*/ 3523983 w 4830390"/>
              <a:gd name="connsiteY89" fmla="*/ 2317604 h 2676688"/>
              <a:gd name="connsiteX90" fmla="*/ 3481845 w 4830390"/>
              <a:gd name="connsiteY90" fmla="*/ 2389239 h 2676688"/>
              <a:gd name="connsiteX91" fmla="*/ 3405996 w 4830390"/>
              <a:gd name="connsiteY91" fmla="*/ 2418735 h 2676688"/>
              <a:gd name="connsiteX92" fmla="*/ 3144739 w 4830390"/>
              <a:gd name="connsiteY92" fmla="*/ 2448232 h 2676688"/>
              <a:gd name="connsiteX93" fmla="*/ 2782350 w 4830390"/>
              <a:gd name="connsiteY93" fmla="*/ 2132195 h 2676688"/>
              <a:gd name="connsiteX94" fmla="*/ 2773922 w 4830390"/>
              <a:gd name="connsiteY94" fmla="*/ 1858297 h 2676688"/>
              <a:gd name="connsiteX95" fmla="*/ 2752853 w 4830390"/>
              <a:gd name="connsiteY95" fmla="*/ 1790876 h 2676688"/>
              <a:gd name="connsiteX96" fmla="*/ 2740212 w 4830390"/>
              <a:gd name="connsiteY96" fmla="*/ 1710813 h 2676688"/>
              <a:gd name="connsiteX97" fmla="*/ 2731784 w 4830390"/>
              <a:gd name="connsiteY97" fmla="*/ 1559115 h 2676688"/>
              <a:gd name="connsiteX98" fmla="*/ 2634866 w 4830390"/>
              <a:gd name="connsiteY98" fmla="*/ 1411631 h 2676688"/>
              <a:gd name="connsiteX99" fmla="*/ 2588514 w 4830390"/>
              <a:gd name="connsiteY99" fmla="*/ 1386348 h 2676688"/>
              <a:gd name="connsiteX100" fmla="*/ 2478955 w 4830390"/>
              <a:gd name="connsiteY100" fmla="*/ 1331569 h 2676688"/>
              <a:gd name="connsiteX101" fmla="*/ 2154490 w 4830390"/>
              <a:gd name="connsiteY101" fmla="*/ 1310499 h 2676688"/>
              <a:gd name="connsiteX102" fmla="*/ 1863736 w 4830390"/>
              <a:gd name="connsiteY102" fmla="*/ 1297858 h 2676688"/>
              <a:gd name="connsiteX103" fmla="*/ 1619334 w 4830390"/>
              <a:gd name="connsiteY103" fmla="*/ 1146160 h 2676688"/>
              <a:gd name="connsiteX104" fmla="*/ 1476064 w 4830390"/>
              <a:gd name="connsiteY104" fmla="*/ 943897 h 2676688"/>
              <a:gd name="connsiteX105" fmla="*/ 1488706 w 4830390"/>
              <a:gd name="connsiteY105" fmla="*/ 817482 h 2676688"/>
              <a:gd name="connsiteX106" fmla="*/ 1518203 w 4830390"/>
              <a:gd name="connsiteY106" fmla="*/ 809054 h 2676688"/>
              <a:gd name="connsiteX107" fmla="*/ 1572982 w 4830390"/>
              <a:gd name="connsiteY107" fmla="*/ 771130 h 2676688"/>
              <a:gd name="connsiteX108" fmla="*/ 1728894 w 4830390"/>
              <a:gd name="connsiteY108" fmla="*/ 707923 h 2676688"/>
              <a:gd name="connsiteX109" fmla="*/ 1813170 w 4830390"/>
              <a:gd name="connsiteY109" fmla="*/ 669998 h 2676688"/>
              <a:gd name="connsiteX110" fmla="*/ 1935371 w 4830390"/>
              <a:gd name="connsiteY110" fmla="*/ 594149 h 2676688"/>
              <a:gd name="connsiteX111" fmla="*/ 1981723 w 4830390"/>
              <a:gd name="connsiteY111" fmla="*/ 539370 h 2676688"/>
              <a:gd name="connsiteX112" fmla="*/ 1998579 w 4830390"/>
              <a:gd name="connsiteY112" fmla="*/ 471948 h 2676688"/>
              <a:gd name="connsiteX113" fmla="*/ 1994365 w 4830390"/>
              <a:gd name="connsiteY113" fmla="*/ 408741 h 2676688"/>
              <a:gd name="connsiteX114" fmla="*/ 1977509 w 4830390"/>
              <a:gd name="connsiteY114" fmla="*/ 337106 h 2676688"/>
              <a:gd name="connsiteX115" fmla="*/ 1922730 w 4830390"/>
              <a:gd name="connsiteY115" fmla="*/ 299181 h 2676688"/>
              <a:gd name="connsiteX116" fmla="*/ 1876378 w 4830390"/>
              <a:gd name="connsiteY116" fmla="*/ 282326 h 2676688"/>
              <a:gd name="connsiteX117" fmla="*/ 1733108 w 4830390"/>
              <a:gd name="connsiteY117" fmla="*/ 235974 h 2676688"/>
              <a:gd name="connsiteX118" fmla="*/ 1328580 w 4830390"/>
              <a:gd name="connsiteY118" fmla="*/ 33711 h 2676688"/>
              <a:gd name="connsiteX119" fmla="*/ 1197952 w 4830390"/>
              <a:gd name="connsiteY119" fmla="*/ 0 h 2676688"/>
              <a:gd name="connsiteX120" fmla="*/ 881915 w 4830390"/>
              <a:gd name="connsiteY120" fmla="*/ 88490 h 2676688"/>
              <a:gd name="connsiteX121" fmla="*/ 511098 w 4830390"/>
              <a:gd name="connsiteY121" fmla="*/ 442452 h 2676688"/>
              <a:gd name="connsiteX122" fmla="*/ 426822 w 4830390"/>
              <a:gd name="connsiteY122" fmla="*/ 809054 h 2676688"/>
              <a:gd name="connsiteX123" fmla="*/ 595375 w 4830390"/>
              <a:gd name="connsiteY123" fmla="*/ 948111 h 2676688"/>
              <a:gd name="connsiteX124" fmla="*/ 865060 w 4830390"/>
              <a:gd name="connsiteY124" fmla="*/ 1036601 h 2676688"/>
              <a:gd name="connsiteX125" fmla="*/ 911412 w 4830390"/>
              <a:gd name="connsiteY125" fmla="*/ 1070311 h 2676688"/>
              <a:gd name="connsiteX126" fmla="*/ 919839 w 4830390"/>
              <a:gd name="connsiteY126" fmla="*/ 1091381 h 2676688"/>
              <a:gd name="connsiteX127" fmla="*/ 953550 w 4830390"/>
              <a:gd name="connsiteY127" fmla="*/ 1146160 h 2676688"/>
              <a:gd name="connsiteX128" fmla="*/ 983047 w 4830390"/>
              <a:gd name="connsiteY128" fmla="*/ 1200940 h 2676688"/>
              <a:gd name="connsiteX129" fmla="*/ 1020971 w 4830390"/>
              <a:gd name="connsiteY129" fmla="*/ 1264147 h 2676688"/>
              <a:gd name="connsiteX130" fmla="*/ 1037826 w 4830390"/>
              <a:gd name="connsiteY130" fmla="*/ 1331569 h 2676688"/>
              <a:gd name="connsiteX131" fmla="*/ 1033613 w 4830390"/>
              <a:gd name="connsiteY131" fmla="*/ 1394776 h 2676688"/>
              <a:gd name="connsiteX132" fmla="*/ 1004116 w 4830390"/>
              <a:gd name="connsiteY132" fmla="*/ 1411631 h 2676688"/>
              <a:gd name="connsiteX133" fmla="*/ 978833 w 4830390"/>
              <a:gd name="connsiteY133" fmla="*/ 1432700 h 2676688"/>
              <a:gd name="connsiteX134" fmla="*/ 915626 w 4830390"/>
              <a:gd name="connsiteY134" fmla="*/ 1483266 h 2676688"/>
              <a:gd name="connsiteX135" fmla="*/ 898770 w 4830390"/>
              <a:gd name="connsiteY135" fmla="*/ 1512763 h 2676688"/>
              <a:gd name="connsiteX136" fmla="*/ 869273 w 4830390"/>
              <a:gd name="connsiteY136" fmla="*/ 1538046 h 2676688"/>
              <a:gd name="connsiteX137" fmla="*/ 776569 w 4830390"/>
              <a:gd name="connsiteY137" fmla="*/ 1651819 h 2676688"/>
              <a:gd name="connsiteX138" fmla="*/ 662796 w 4830390"/>
              <a:gd name="connsiteY138" fmla="*/ 1710813 h 2676688"/>
              <a:gd name="connsiteX139" fmla="*/ 494243 w 4830390"/>
              <a:gd name="connsiteY139" fmla="*/ 1811945 h 2676688"/>
              <a:gd name="connsiteX140" fmla="*/ 388897 w 4830390"/>
              <a:gd name="connsiteY140" fmla="*/ 1833014 h 2676688"/>
              <a:gd name="connsiteX141" fmla="*/ 199275 w 4830390"/>
              <a:gd name="connsiteY141" fmla="*/ 1904649 h 2676688"/>
              <a:gd name="connsiteX142" fmla="*/ 152923 w 4830390"/>
              <a:gd name="connsiteY142" fmla="*/ 1917290 h 2676688"/>
              <a:gd name="connsiteX143" fmla="*/ 77074 w 4830390"/>
              <a:gd name="connsiteY143" fmla="*/ 1883580 h 2676688"/>
              <a:gd name="connsiteX144" fmla="*/ 26509 w 4830390"/>
              <a:gd name="connsiteY144" fmla="*/ 1833014 h 2676688"/>
              <a:gd name="connsiteX145" fmla="*/ 1226 w 4830390"/>
              <a:gd name="connsiteY145" fmla="*/ 1672888 h 2676688"/>
              <a:gd name="connsiteX146" fmla="*/ 64433 w 4830390"/>
              <a:gd name="connsiteY146" fmla="*/ 1146160 h 2676688"/>
              <a:gd name="connsiteX147" fmla="*/ 106571 w 4830390"/>
              <a:gd name="connsiteY147" fmla="*/ 1087167 h 2676688"/>
              <a:gd name="connsiteX148" fmla="*/ 161351 w 4830390"/>
              <a:gd name="connsiteY148" fmla="*/ 973393 h 2676688"/>
              <a:gd name="connsiteX149" fmla="*/ 291979 w 4830390"/>
              <a:gd name="connsiteY149" fmla="*/ 792199 h 2676688"/>
              <a:gd name="connsiteX150" fmla="*/ 350973 w 4830390"/>
              <a:gd name="connsiteY150" fmla="*/ 750061 h 2676688"/>
              <a:gd name="connsiteX151" fmla="*/ 367828 w 4830390"/>
              <a:gd name="connsiteY151" fmla="*/ 724778 h 2676688"/>
              <a:gd name="connsiteX152" fmla="*/ 675438 w 4830390"/>
              <a:gd name="connsiteY152" fmla="*/ 661570 h 2676688"/>
              <a:gd name="connsiteX153" fmla="*/ 945122 w 4830390"/>
              <a:gd name="connsiteY153" fmla="*/ 632074 h 267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830390" h="2676688">
                <a:moveTo>
                  <a:pt x="527954" y="1432700"/>
                </a:moveTo>
                <a:cubicBezTo>
                  <a:pt x="511099" y="1443937"/>
                  <a:pt x="495507" y="1457352"/>
                  <a:pt x="477388" y="1466411"/>
                </a:cubicBezTo>
                <a:cubicBezTo>
                  <a:pt x="361551" y="1524329"/>
                  <a:pt x="411677" y="1504097"/>
                  <a:pt x="329904" y="1533832"/>
                </a:cubicBezTo>
                <a:cubicBezTo>
                  <a:pt x="335522" y="1574566"/>
                  <a:pt x="332929" y="1617309"/>
                  <a:pt x="346759" y="1656033"/>
                </a:cubicBezTo>
                <a:cubicBezTo>
                  <a:pt x="354804" y="1678559"/>
                  <a:pt x="374152" y="1696229"/>
                  <a:pt x="393111" y="1710813"/>
                </a:cubicBezTo>
                <a:cubicBezTo>
                  <a:pt x="491031" y="1786136"/>
                  <a:pt x="475599" y="1764758"/>
                  <a:pt x="540595" y="1795089"/>
                </a:cubicBezTo>
                <a:cubicBezTo>
                  <a:pt x="551980" y="1800402"/>
                  <a:pt x="562727" y="1807070"/>
                  <a:pt x="574306" y="1811945"/>
                </a:cubicBezTo>
                <a:cubicBezTo>
                  <a:pt x="589458" y="1818325"/>
                  <a:pt x="606253" y="1820877"/>
                  <a:pt x="620658" y="1828800"/>
                </a:cubicBezTo>
                <a:cubicBezTo>
                  <a:pt x="662666" y="1851904"/>
                  <a:pt x="699978" y="1883208"/>
                  <a:pt x="742859" y="1904649"/>
                </a:cubicBezTo>
                <a:cubicBezTo>
                  <a:pt x="762523" y="1914481"/>
                  <a:pt x="783418" y="1922164"/>
                  <a:pt x="801852" y="1934146"/>
                </a:cubicBezTo>
                <a:cubicBezTo>
                  <a:pt x="811845" y="1940642"/>
                  <a:pt x="817567" y="1952322"/>
                  <a:pt x="827135" y="1959429"/>
                </a:cubicBezTo>
                <a:cubicBezTo>
                  <a:pt x="866856" y="1988936"/>
                  <a:pt x="905769" y="2020246"/>
                  <a:pt x="949336" y="2043705"/>
                </a:cubicBezTo>
                <a:cubicBezTo>
                  <a:pt x="967596" y="2053537"/>
                  <a:pt x="985440" y="2064186"/>
                  <a:pt x="1004116" y="2073202"/>
                </a:cubicBezTo>
                <a:cubicBezTo>
                  <a:pt x="1026207" y="2083867"/>
                  <a:pt x="1049167" y="2092633"/>
                  <a:pt x="1071537" y="2102699"/>
                </a:cubicBezTo>
                <a:cubicBezTo>
                  <a:pt x="1077265" y="2105277"/>
                  <a:pt x="1082774" y="2108317"/>
                  <a:pt x="1088392" y="2111126"/>
                </a:cubicBezTo>
                <a:cubicBezTo>
                  <a:pt x="1109461" y="2109721"/>
                  <a:pt x="1131464" y="2113271"/>
                  <a:pt x="1151600" y="2106912"/>
                </a:cubicBezTo>
                <a:cubicBezTo>
                  <a:pt x="1160176" y="2104204"/>
                  <a:pt x="1162095" y="2092203"/>
                  <a:pt x="1168455" y="2085843"/>
                </a:cubicBezTo>
                <a:cubicBezTo>
                  <a:pt x="1177612" y="2076686"/>
                  <a:pt x="1188120" y="2068988"/>
                  <a:pt x="1197952" y="2060560"/>
                </a:cubicBezTo>
                <a:cubicBezTo>
                  <a:pt x="1203570" y="2050728"/>
                  <a:pt x="1208013" y="2040123"/>
                  <a:pt x="1214807" y="2031064"/>
                </a:cubicBezTo>
                <a:cubicBezTo>
                  <a:pt x="1229159" y="2011928"/>
                  <a:pt x="1261159" y="1976284"/>
                  <a:pt x="1261159" y="1976284"/>
                </a:cubicBezTo>
                <a:cubicBezTo>
                  <a:pt x="1263968" y="1967856"/>
                  <a:pt x="1265136" y="1958689"/>
                  <a:pt x="1269587" y="1951001"/>
                </a:cubicBezTo>
                <a:cubicBezTo>
                  <a:pt x="1280714" y="1931781"/>
                  <a:pt x="1307511" y="1896221"/>
                  <a:pt x="1307511" y="1896221"/>
                </a:cubicBezTo>
                <a:cubicBezTo>
                  <a:pt x="1409821" y="1926062"/>
                  <a:pt x="1459698" y="1930397"/>
                  <a:pt x="1547699" y="2014208"/>
                </a:cubicBezTo>
                <a:cubicBezTo>
                  <a:pt x="1569083" y="2034574"/>
                  <a:pt x="1572982" y="2067583"/>
                  <a:pt x="1585624" y="2094271"/>
                </a:cubicBezTo>
                <a:cubicBezTo>
                  <a:pt x="1579818" y="2396153"/>
                  <a:pt x="1637114" y="2253472"/>
                  <a:pt x="1551913" y="2338673"/>
                </a:cubicBezTo>
                <a:cubicBezTo>
                  <a:pt x="1542756" y="2347830"/>
                  <a:pt x="1535058" y="2358338"/>
                  <a:pt x="1526630" y="2368170"/>
                </a:cubicBezTo>
                <a:cubicBezTo>
                  <a:pt x="1521012" y="2383621"/>
                  <a:pt x="1503369" y="2399381"/>
                  <a:pt x="1509775" y="2414522"/>
                </a:cubicBezTo>
                <a:cubicBezTo>
                  <a:pt x="1528672" y="2459188"/>
                  <a:pt x="1618946" y="2507714"/>
                  <a:pt x="1657259" y="2524081"/>
                </a:cubicBezTo>
                <a:cubicBezTo>
                  <a:pt x="2157358" y="2737715"/>
                  <a:pt x="1887556" y="2603412"/>
                  <a:pt x="2023862" y="2671565"/>
                </a:cubicBezTo>
                <a:cubicBezTo>
                  <a:pt x="2049145" y="2670160"/>
                  <a:pt x="2083036" y="2686408"/>
                  <a:pt x="2099710" y="2667351"/>
                </a:cubicBezTo>
                <a:cubicBezTo>
                  <a:pt x="2114069" y="2650941"/>
                  <a:pt x="2090261" y="2624653"/>
                  <a:pt x="2082855" y="2604144"/>
                </a:cubicBezTo>
                <a:cubicBezTo>
                  <a:pt x="2071955" y="2573960"/>
                  <a:pt x="2057572" y="2545150"/>
                  <a:pt x="2044931" y="2515653"/>
                </a:cubicBezTo>
                <a:cubicBezTo>
                  <a:pt x="2047740" y="2432781"/>
                  <a:pt x="2049460" y="2349866"/>
                  <a:pt x="2053358" y="2267038"/>
                </a:cubicBezTo>
                <a:cubicBezTo>
                  <a:pt x="2055080" y="2230451"/>
                  <a:pt x="2053698" y="2193202"/>
                  <a:pt x="2061786" y="2157478"/>
                </a:cubicBezTo>
                <a:cubicBezTo>
                  <a:pt x="2086974" y="2046230"/>
                  <a:pt x="2100614" y="2061926"/>
                  <a:pt x="2141849" y="1976284"/>
                </a:cubicBezTo>
                <a:cubicBezTo>
                  <a:pt x="2148981" y="1961471"/>
                  <a:pt x="2153086" y="1945383"/>
                  <a:pt x="2158704" y="1929932"/>
                </a:cubicBezTo>
                <a:cubicBezTo>
                  <a:pt x="2161513" y="1913077"/>
                  <a:pt x="2152479" y="1888158"/>
                  <a:pt x="2167132" y="1879366"/>
                </a:cubicBezTo>
                <a:cubicBezTo>
                  <a:pt x="2183201" y="1869724"/>
                  <a:pt x="2204224" y="1885816"/>
                  <a:pt x="2221911" y="1892007"/>
                </a:cubicBezTo>
                <a:cubicBezTo>
                  <a:pt x="2232600" y="1895748"/>
                  <a:pt x="2241466" y="1903440"/>
                  <a:pt x="2251408" y="1908863"/>
                </a:cubicBezTo>
                <a:cubicBezTo>
                  <a:pt x="2256922" y="1911871"/>
                  <a:pt x="2262149" y="1915851"/>
                  <a:pt x="2268263" y="1917290"/>
                </a:cubicBezTo>
                <a:cubicBezTo>
                  <a:pt x="2286247" y="1921521"/>
                  <a:pt x="2304783" y="1922909"/>
                  <a:pt x="2323043" y="1925718"/>
                </a:cubicBezTo>
                <a:cubicBezTo>
                  <a:pt x="2356754" y="1943978"/>
                  <a:pt x="2405379" y="1947083"/>
                  <a:pt x="2424175" y="1980498"/>
                </a:cubicBezTo>
                <a:cubicBezTo>
                  <a:pt x="2490018" y="2097552"/>
                  <a:pt x="2443569" y="2020478"/>
                  <a:pt x="2554803" y="2178547"/>
                </a:cubicBezTo>
                <a:cubicBezTo>
                  <a:pt x="2601231" y="2244523"/>
                  <a:pt x="2645424" y="2321834"/>
                  <a:pt x="2714929" y="2368170"/>
                </a:cubicBezTo>
                <a:cubicBezTo>
                  <a:pt x="2723357" y="2373788"/>
                  <a:pt x="2731275" y="2380259"/>
                  <a:pt x="2740212" y="2385025"/>
                </a:cubicBezTo>
                <a:cubicBezTo>
                  <a:pt x="2772557" y="2402275"/>
                  <a:pt x="2806552" y="2411352"/>
                  <a:pt x="2841344" y="2422949"/>
                </a:cubicBezTo>
                <a:cubicBezTo>
                  <a:pt x="2875055" y="2416207"/>
                  <a:pt x="2870327" y="2422754"/>
                  <a:pt x="2887696" y="2372383"/>
                </a:cubicBezTo>
                <a:cubicBezTo>
                  <a:pt x="2895280" y="2350389"/>
                  <a:pt x="2924555" y="2192512"/>
                  <a:pt x="2925620" y="2186975"/>
                </a:cubicBezTo>
                <a:cubicBezTo>
                  <a:pt x="2922811" y="2132195"/>
                  <a:pt x="2917987" y="2077482"/>
                  <a:pt x="2917192" y="2022636"/>
                </a:cubicBezTo>
                <a:cubicBezTo>
                  <a:pt x="2916581" y="1980479"/>
                  <a:pt x="2912031" y="1937327"/>
                  <a:pt x="2921406" y="1896221"/>
                </a:cubicBezTo>
                <a:cubicBezTo>
                  <a:pt x="2935354" y="1835063"/>
                  <a:pt x="2963954" y="1774291"/>
                  <a:pt x="3018324" y="1740310"/>
                </a:cubicBezTo>
                <a:cubicBezTo>
                  <a:pt x="3037080" y="1728587"/>
                  <a:pt x="3078110" y="1717810"/>
                  <a:pt x="3102601" y="1710813"/>
                </a:cubicBezTo>
                <a:cubicBezTo>
                  <a:pt x="3116647" y="1717836"/>
                  <a:pt x="3133635" y="1720778"/>
                  <a:pt x="3144739" y="1731882"/>
                </a:cubicBezTo>
                <a:cubicBezTo>
                  <a:pt x="3178868" y="1766011"/>
                  <a:pt x="3174179" y="1759186"/>
                  <a:pt x="3212160" y="1816158"/>
                </a:cubicBezTo>
                <a:cubicBezTo>
                  <a:pt x="3215970" y="1821874"/>
                  <a:pt x="3271081" y="1921767"/>
                  <a:pt x="3300650" y="1946787"/>
                </a:cubicBezTo>
                <a:cubicBezTo>
                  <a:pt x="3309295" y="1954102"/>
                  <a:pt x="3321139" y="1956779"/>
                  <a:pt x="3330147" y="1963642"/>
                </a:cubicBezTo>
                <a:cubicBezTo>
                  <a:pt x="3350749" y="1979338"/>
                  <a:pt x="3367213" y="2000425"/>
                  <a:pt x="3389141" y="2014208"/>
                </a:cubicBezTo>
                <a:cubicBezTo>
                  <a:pt x="3456286" y="2056413"/>
                  <a:pt x="3493668" y="2058673"/>
                  <a:pt x="3566121" y="2085843"/>
                </a:cubicBezTo>
                <a:cubicBezTo>
                  <a:pt x="3599832" y="2098485"/>
                  <a:pt x="3634085" y="2109764"/>
                  <a:pt x="3667253" y="2123768"/>
                </a:cubicBezTo>
                <a:cubicBezTo>
                  <a:pt x="3697351" y="2136476"/>
                  <a:pt x="3725188" y="2154344"/>
                  <a:pt x="3755744" y="2165906"/>
                </a:cubicBezTo>
                <a:cubicBezTo>
                  <a:pt x="3816228" y="2188792"/>
                  <a:pt x="3813332" y="2176637"/>
                  <a:pt x="3865303" y="2191189"/>
                </a:cubicBezTo>
                <a:cubicBezTo>
                  <a:pt x="3980166" y="2223351"/>
                  <a:pt x="3878168" y="2204513"/>
                  <a:pt x="3983290" y="2220686"/>
                </a:cubicBezTo>
                <a:cubicBezTo>
                  <a:pt x="3993122" y="2219281"/>
                  <a:pt x="4003903" y="2220914"/>
                  <a:pt x="4012787" y="2216472"/>
                </a:cubicBezTo>
                <a:cubicBezTo>
                  <a:pt x="4041785" y="2201973"/>
                  <a:pt x="4084449" y="2167202"/>
                  <a:pt x="4105491" y="2140623"/>
                </a:cubicBezTo>
                <a:cubicBezTo>
                  <a:pt x="4121208" y="2120770"/>
                  <a:pt x="4133797" y="2098626"/>
                  <a:pt x="4147629" y="2077416"/>
                </a:cubicBezTo>
                <a:cubicBezTo>
                  <a:pt x="4154868" y="2066317"/>
                  <a:pt x="4157461" y="2050728"/>
                  <a:pt x="4168698" y="2043705"/>
                </a:cubicBezTo>
                <a:cubicBezTo>
                  <a:pt x="4221615" y="2010632"/>
                  <a:pt x="4189260" y="2024280"/>
                  <a:pt x="4269830" y="2014208"/>
                </a:cubicBezTo>
                <a:cubicBezTo>
                  <a:pt x="4313373" y="2015613"/>
                  <a:pt x="4357053" y="2014701"/>
                  <a:pt x="4400459" y="2018422"/>
                </a:cubicBezTo>
                <a:cubicBezTo>
                  <a:pt x="4406718" y="2018958"/>
                  <a:pt x="4411411" y="2024703"/>
                  <a:pt x="4417314" y="2026850"/>
                </a:cubicBezTo>
                <a:cubicBezTo>
                  <a:pt x="4426924" y="2030345"/>
                  <a:pt x="4436979" y="2032468"/>
                  <a:pt x="4446811" y="2035277"/>
                </a:cubicBezTo>
                <a:cubicBezTo>
                  <a:pt x="4508614" y="2074606"/>
                  <a:pt x="4578827" y="2103108"/>
                  <a:pt x="4632219" y="2153264"/>
                </a:cubicBezTo>
                <a:lnTo>
                  <a:pt x="4771275" y="2283893"/>
                </a:lnTo>
                <a:cubicBezTo>
                  <a:pt x="4776894" y="2306367"/>
                  <a:pt x="4779084" y="2329988"/>
                  <a:pt x="4788131" y="2351314"/>
                </a:cubicBezTo>
                <a:cubicBezTo>
                  <a:pt x="4798951" y="2376817"/>
                  <a:pt x="4816687" y="2398804"/>
                  <a:pt x="4830269" y="2422949"/>
                </a:cubicBezTo>
                <a:cubicBezTo>
                  <a:pt x="4831243" y="2424680"/>
                  <a:pt x="4826055" y="2418735"/>
                  <a:pt x="4826055" y="2418735"/>
                </a:cubicBezTo>
                <a:cubicBezTo>
                  <a:pt x="4801729" y="2336027"/>
                  <a:pt x="4795856" y="2323286"/>
                  <a:pt x="4779703" y="2224899"/>
                </a:cubicBezTo>
                <a:cubicBezTo>
                  <a:pt x="4770981" y="2171775"/>
                  <a:pt x="4768098" y="2117771"/>
                  <a:pt x="4758634" y="2064774"/>
                </a:cubicBezTo>
                <a:cubicBezTo>
                  <a:pt x="4754021" y="2038942"/>
                  <a:pt x="4749301" y="2012395"/>
                  <a:pt x="4737565" y="1988925"/>
                </a:cubicBezTo>
                <a:cubicBezTo>
                  <a:pt x="4734756" y="1983307"/>
                  <a:pt x="4733382" y="1976700"/>
                  <a:pt x="4729137" y="1972070"/>
                </a:cubicBezTo>
                <a:cubicBezTo>
                  <a:pt x="4713528" y="1955042"/>
                  <a:pt x="4607273" y="1847533"/>
                  <a:pt x="4577439" y="1828800"/>
                </a:cubicBezTo>
                <a:cubicBezTo>
                  <a:pt x="4541792" y="1806417"/>
                  <a:pt x="4502869" y="1789345"/>
                  <a:pt x="4463666" y="1774020"/>
                </a:cubicBezTo>
                <a:cubicBezTo>
                  <a:pt x="4348210" y="1728887"/>
                  <a:pt x="4232224" y="1684632"/>
                  <a:pt x="4113919" y="1647605"/>
                </a:cubicBezTo>
                <a:cubicBezTo>
                  <a:pt x="4047907" y="1626945"/>
                  <a:pt x="3978387" y="1619452"/>
                  <a:pt x="3911655" y="1601253"/>
                </a:cubicBezTo>
                <a:cubicBezTo>
                  <a:pt x="3596241" y="1515231"/>
                  <a:pt x="3912892" y="1585565"/>
                  <a:pt x="3730461" y="1546474"/>
                </a:cubicBezTo>
                <a:cubicBezTo>
                  <a:pt x="3552790" y="1567202"/>
                  <a:pt x="3488604" y="1505591"/>
                  <a:pt x="3439707" y="1643392"/>
                </a:cubicBezTo>
                <a:cubicBezTo>
                  <a:pt x="3432599" y="1663424"/>
                  <a:pt x="3434088" y="1685530"/>
                  <a:pt x="3431279" y="1706599"/>
                </a:cubicBezTo>
                <a:cubicBezTo>
                  <a:pt x="3436897" y="1764188"/>
                  <a:pt x="3444285" y="1821632"/>
                  <a:pt x="3448134" y="1879366"/>
                </a:cubicBezTo>
                <a:cubicBezTo>
                  <a:pt x="3454120" y="1969160"/>
                  <a:pt x="3446792" y="2060150"/>
                  <a:pt x="3460776" y="2149051"/>
                </a:cubicBezTo>
                <a:cubicBezTo>
                  <a:pt x="3466738" y="2186949"/>
                  <a:pt x="3494996" y="2218001"/>
                  <a:pt x="3507128" y="2254396"/>
                </a:cubicBezTo>
                <a:cubicBezTo>
                  <a:pt x="3519651" y="2291964"/>
                  <a:pt x="3513629" y="2271007"/>
                  <a:pt x="3523983" y="2317604"/>
                </a:cubicBezTo>
                <a:cubicBezTo>
                  <a:pt x="3509937" y="2341482"/>
                  <a:pt x="3502879" y="2371210"/>
                  <a:pt x="3481845" y="2389239"/>
                </a:cubicBezTo>
                <a:cubicBezTo>
                  <a:pt x="3461248" y="2406893"/>
                  <a:pt x="3432280" y="2412024"/>
                  <a:pt x="3405996" y="2418735"/>
                </a:cubicBezTo>
                <a:cubicBezTo>
                  <a:pt x="3309541" y="2443362"/>
                  <a:pt x="3244719" y="2442173"/>
                  <a:pt x="3144739" y="2448232"/>
                </a:cubicBezTo>
                <a:cubicBezTo>
                  <a:pt x="3023943" y="2342886"/>
                  <a:pt x="2867646" y="2267893"/>
                  <a:pt x="2782350" y="2132195"/>
                </a:cubicBezTo>
                <a:cubicBezTo>
                  <a:pt x="2733740" y="2054861"/>
                  <a:pt x="2781787" y="1949300"/>
                  <a:pt x="2773922" y="1858297"/>
                </a:cubicBezTo>
                <a:cubicBezTo>
                  <a:pt x="2771895" y="1834839"/>
                  <a:pt x="2758099" y="1813830"/>
                  <a:pt x="2752853" y="1790876"/>
                </a:cubicBezTo>
                <a:cubicBezTo>
                  <a:pt x="2746833" y="1764537"/>
                  <a:pt x="2744426" y="1737501"/>
                  <a:pt x="2740212" y="1710813"/>
                </a:cubicBezTo>
                <a:cubicBezTo>
                  <a:pt x="2737403" y="1660247"/>
                  <a:pt x="2743477" y="1608391"/>
                  <a:pt x="2731784" y="1559115"/>
                </a:cubicBezTo>
                <a:cubicBezTo>
                  <a:pt x="2719758" y="1508435"/>
                  <a:pt x="2675020" y="1447323"/>
                  <a:pt x="2634866" y="1411631"/>
                </a:cubicBezTo>
                <a:cubicBezTo>
                  <a:pt x="2621490" y="1399741"/>
                  <a:pt x="2603530" y="1395358"/>
                  <a:pt x="2588514" y="1386348"/>
                </a:cubicBezTo>
                <a:cubicBezTo>
                  <a:pt x="2551971" y="1364422"/>
                  <a:pt x="2528758" y="1337103"/>
                  <a:pt x="2478955" y="1331569"/>
                </a:cubicBezTo>
                <a:cubicBezTo>
                  <a:pt x="2295324" y="1311165"/>
                  <a:pt x="2403309" y="1320452"/>
                  <a:pt x="2154490" y="1310499"/>
                </a:cubicBezTo>
                <a:cubicBezTo>
                  <a:pt x="2058889" y="1313583"/>
                  <a:pt x="1957952" y="1322797"/>
                  <a:pt x="1863736" y="1297858"/>
                </a:cubicBezTo>
                <a:cubicBezTo>
                  <a:pt x="1789201" y="1278128"/>
                  <a:pt x="1669333" y="1202610"/>
                  <a:pt x="1619334" y="1146160"/>
                </a:cubicBezTo>
                <a:cubicBezTo>
                  <a:pt x="1564553" y="1084311"/>
                  <a:pt x="1476064" y="943897"/>
                  <a:pt x="1476064" y="943897"/>
                </a:cubicBezTo>
                <a:cubicBezTo>
                  <a:pt x="1480278" y="901759"/>
                  <a:pt x="1476074" y="857903"/>
                  <a:pt x="1488706" y="817482"/>
                </a:cubicBezTo>
                <a:cubicBezTo>
                  <a:pt x="1491756" y="807722"/>
                  <a:pt x="1509243" y="813982"/>
                  <a:pt x="1518203" y="809054"/>
                </a:cubicBezTo>
                <a:cubicBezTo>
                  <a:pt x="1537662" y="798351"/>
                  <a:pt x="1553639" y="782042"/>
                  <a:pt x="1572982" y="771130"/>
                </a:cubicBezTo>
                <a:cubicBezTo>
                  <a:pt x="1675862" y="713095"/>
                  <a:pt x="1650341" y="722204"/>
                  <a:pt x="1728894" y="707923"/>
                </a:cubicBezTo>
                <a:cubicBezTo>
                  <a:pt x="1800622" y="681839"/>
                  <a:pt x="1750508" y="702821"/>
                  <a:pt x="1813170" y="669998"/>
                </a:cubicBezTo>
                <a:cubicBezTo>
                  <a:pt x="1866399" y="642116"/>
                  <a:pt x="1884757" y="639340"/>
                  <a:pt x="1935371" y="594149"/>
                </a:cubicBezTo>
                <a:cubicBezTo>
                  <a:pt x="1953213" y="578218"/>
                  <a:pt x="1966272" y="557630"/>
                  <a:pt x="1981723" y="539370"/>
                </a:cubicBezTo>
                <a:cubicBezTo>
                  <a:pt x="1987342" y="516896"/>
                  <a:pt x="1996347" y="495006"/>
                  <a:pt x="1998579" y="471948"/>
                </a:cubicBezTo>
                <a:cubicBezTo>
                  <a:pt x="2000613" y="450930"/>
                  <a:pt x="1996984" y="429694"/>
                  <a:pt x="1994365" y="408741"/>
                </a:cubicBezTo>
                <a:cubicBezTo>
                  <a:pt x="1994118" y="406764"/>
                  <a:pt x="1979513" y="341114"/>
                  <a:pt x="1977509" y="337106"/>
                </a:cubicBezTo>
                <a:cubicBezTo>
                  <a:pt x="1969579" y="321246"/>
                  <a:pt x="1932744" y="303687"/>
                  <a:pt x="1922730" y="299181"/>
                </a:cubicBezTo>
                <a:cubicBezTo>
                  <a:pt x="1907738" y="292434"/>
                  <a:pt x="1891975" y="287525"/>
                  <a:pt x="1876378" y="282326"/>
                </a:cubicBezTo>
                <a:cubicBezTo>
                  <a:pt x="1828760" y="266453"/>
                  <a:pt x="1779796" y="254404"/>
                  <a:pt x="1733108" y="235974"/>
                </a:cubicBezTo>
                <a:cubicBezTo>
                  <a:pt x="1303805" y="66512"/>
                  <a:pt x="1844372" y="258232"/>
                  <a:pt x="1328580" y="33711"/>
                </a:cubicBezTo>
                <a:cubicBezTo>
                  <a:pt x="1287348" y="15763"/>
                  <a:pt x="1241495" y="11237"/>
                  <a:pt x="1197952" y="0"/>
                </a:cubicBezTo>
                <a:cubicBezTo>
                  <a:pt x="1092606" y="29497"/>
                  <a:pt x="979466" y="38976"/>
                  <a:pt x="881915" y="88490"/>
                </a:cubicBezTo>
                <a:cubicBezTo>
                  <a:pt x="710609" y="175441"/>
                  <a:pt x="624752" y="303134"/>
                  <a:pt x="511098" y="442452"/>
                </a:cubicBezTo>
                <a:cubicBezTo>
                  <a:pt x="467111" y="551262"/>
                  <a:pt x="387717" y="680877"/>
                  <a:pt x="426822" y="809054"/>
                </a:cubicBezTo>
                <a:cubicBezTo>
                  <a:pt x="437047" y="842568"/>
                  <a:pt x="564626" y="935450"/>
                  <a:pt x="595375" y="948111"/>
                </a:cubicBezTo>
                <a:cubicBezTo>
                  <a:pt x="682859" y="984134"/>
                  <a:pt x="865060" y="1036601"/>
                  <a:pt x="865060" y="1036601"/>
                </a:cubicBezTo>
                <a:cubicBezTo>
                  <a:pt x="880511" y="1047838"/>
                  <a:pt x="897903" y="1056802"/>
                  <a:pt x="911412" y="1070311"/>
                </a:cubicBezTo>
                <a:cubicBezTo>
                  <a:pt x="916761" y="1075660"/>
                  <a:pt x="916166" y="1084769"/>
                  <a:pt x="919839" y="1091381"/>
                </a:cubicBezTo>
                <a:cubicBezTo>
                  <a:pt x="930251" y="1110123"/>
                  <a:pt x="942836" y="1127589"/>
                  <a:pt x="953550" y="1146160"/>
                </a:cubicBezTo>
                <a:cubicBezTo>
                  <a:pt x="963914" y="1164124"/>
                  <a:pt x="972758" y="1182934"/>
                  <a:pt x="983047" y="1200940"/>
                </a:cubicBezTo>
                <a:cubicBezTo>
                  <a:pt x="995237" y="1222273"/>
                  <a:pt x="1008330" y="1243078"/>
                  <a:pt x="1020971" y="1264147"/>
                </a:cubicBezTo>
                <a:cubicBezTo>
                  <a:pt x="1026589" y="1286621"/>
                  <a:pt x="1035595" y="1308511"/>
                  <a:pt x="1037826" y="1331569"/>
                </a:cubicBezTo>
                <a:cubicBezTo>
                  <a:pt x="1039860" y="1352587"/>
                  <a:pt x="1041807" y="1375315"/>
                  <a:pt x="1033613" y="1394776"/>
                </a:cubicBezTo>
                <a:cubicBezTo>
                  <a:pt x="1029219" y="1405213"/>
                  <a:pt x="1013427" y="1405185"/>
                  <a:pt x="1004116" y="1411631"/>
                </a:cubicBezTo>
                <a:cubicBezTo>
                  <a:pt x="995096" y="1417875"/>
                  <a:pt x="987547" y="1426036"/>
                  <a:pt x="978833" y="1432700"/>
                </a:cubicBezTo>
                <a:cubicBezTo>
                  <a:pt x="967679" y="1441229"/>
                  <a:pt x="928679" y="1465318"/>
                  <a:pt x="915626" y="1483266"/>
                </a:cubicBezTo>
                <a:cubicBezTo>
                  <a:pt x="908965" y="1492424"/>
                  <a:pt x="906085" y="1504118"/>
                  <a:pt x="898770" y="1512763"/>
                </a:cubicBezTo>
                <a:cubicBezTo>
                  <a:pt x="890405" y="1522649"/>
                  <a:pt x="877297" y="1527882"/>
                  <a:pt x="869273" y="1538046"/>
                </a:cubicBezTo>
                <a:cubicBezTo>
                  <a:pt x="822398" y="1597421"/>
                  <a:pt x="848895" y="1602426"/>
                  <a:pt x="776569" y="1651819"/>
                </a:cubicBezTo>
                <a:cubicBezTo>
                  <a:pt x="741291" y="1675911"/>
                  <a:pt x="699342" y="1688693"/>
                  <a:pt x="662796" y="1710813"/>
                </a:cubicBezTo>
                <a:cubicBezTo>
                  <a:pt x="585636" y="1757515"/>
                  <a:pt x="623412" y="1786111"/>
                  <a:pt x="494243" y="1811945"/>
                </a:cubicBezTo>
                <a:cubicBezTo>
                  <a:pt x="459128" y="1818968"/>
                  <a:pt x="423060" y="1822277"/>
                  <a:pt x="388897" y="1833014"/>
                </a:cubicBezTo>
                <a:cubicBezTo>
                  <a:pt x="324438" y="1853272"/>
                  <a:pt x="262906" y="1881924"/>
                  <a:pt x="199275" y="1904649"/>
                </a:cubicBezTo>
                <a:cubicBezTo>
                  <a:pt x="184193" y="1910035"/>
                  <a:pt x="168374" y="1913076"/>
                  <a:pt x="152923" y="1917290"/>
                </a:cubicBezTo>
                <a:cubicBezTo>
                  <a:pt x="131879" y="1909638"/>
                  <a:pt x="96082" y="1899587"/>
                  <a:pt x="77074" y="1883580"/>
                </a:cubicBezTo>
                <a:cubicBezTo>
                  <a:pt x="58841" y="1868226"/>
                  <a:pt x="43364" y="1849869"/>
                  <a:pt x="26509" y="1833014"/>
                </a:cubicBezTo>
                <a:cubicBezTo>
                  <a:pt x="2579" y="1767208"/>
                  <a:pt x="-2831" y="1765389"/>
                  <a:pt x="1226" y="1672888"/>
                </a:cubicBezTo>
                <a:cubicBezTo>
                  <a:pt x="5066" y="1585326"/>
                  <a:pt x="18827" y="1277911"/>
                  <a:pt x="64433" y="1146160"/>
                </a:cubicBezTo>
                <a:cubicBezTo>
                  <a:pt x="72338" y="1123324"/>
                  <a:pt x="94748" y="1108243"/>
                  <a:pt x="106571" y="1087167"/>
                </a:cubicBezTo>
                <a:cubicBezTo>
                  <a:pt x="127164" y="1050457"/>
                  <a:pt x="141303" y="1010404"/>
                  <a:pt x="161351" y="973393"/>
                </a:cubicBezTo>
                <a:cubicBezTo>
                  <a:pt x="183551" y="932409"/>
                  <a:pt x="255847" y="818007"/>
                  <a:pt x="291979" y="792199"/>
                </a:cubicBezTo>
                <a:lnTo>
                  <a:pt x="350973" y="750061"/>
                </a:lnTo>
                <a:cubicBezTo>
                  <a:pt x="356591" y="741633"/>
                  <a:pt x="358240" y="728042"/>
                  <a:pt x="367828" y="724778"/>
                </a:cubicBezTo>
                <a:cubicBezTo>
                  <a:pt x="418794" y="707428"/>
                  <a:pt x="606238" y="669092"/>
                  <a:pt x="675438" y="661570"/>
                </a:cubicBezTo>
                <a:cubicBezTo>
                  <a:pt x="949002" y="631834"/>
                  <a:pt x="874537" y="702659"/>
                  <a:pt x="945122" y="6320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36186" y="5078746"/>
            <a:ext cx="483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search. Ineffective but works, till now.</a:t>
            </a:r>
            <a:br>
              <a:rPr lang="en-US" dirty="0"/>
            </a:br>
            <a:r>
              <a:rPr lang="en-US" dirty="0"/>
              <a:t>AI level 0</a:t>
            </a:r>
          </a:p>
        </p:txBody>
      </p:sp>
    </p:spTree>
    <p:extLst>
      <p:ext uri="{BB962C8B-B14F-4D97-AF65-F5344CB8AC3E}">
        <p14:creationId xmlns:p14="http://schemas.microsoft.com/office/powerpoint/2010/main" val="323267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1" grpId="0" animBg="1"/>
      <p:bldP spid="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1. Pre-</a:t>
            </a:r>
            <a:r>
              <a:rPr lang="en-US" dirty="0" err="1"/>
              <a:t>Physarum</a:t>
            </a:r>
            <a:r>
              <a:rPr lang="en-US" dirty="0"/>
              <a:t>. Invertor.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732102" y="4436337"/>
            <a:ext cx="4560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 with start/stop. More effective, works anywhere, evolutionary beneficial. </a:t>
            </a:r>
            <a:r>
              <a:rPr lang="en-US" b="1" dirty="0">
                <a:solidFill>
                  <a:schemeClr val="accent2"/>
                </a:solidFill>
              </a:rPr>
              <a:t>Out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16F10EB-3C4D-0501-BD03-7CD9C485FCEB}"/>
              </a:ext>
            </a:extLst>
          </p:cNvPr>
          <p:cNvSpPr/>
          <p:nvPr/>
        </p:nvSpPr>
        <p:spPr>
          <a:xfrm>
            <a:off x="5577348" y="2342687"/>
            <a:ext cx="1372302" cy="937775"/>
          </a:xfrm>
          <a:custGeom>
            <a:avLst/>
            <a:gdLst>
              <a:gd name="connsiteX0" fmla="*/ 0 w 1291197"/>
              <a:gd name="connsiteY0" fmla="*/ 674212 h 724778"/>
              <a:gd name="connsiteX1" fmla="*/ 29497 w 1291197"/>
              <a:gd name="connsiteY1" fmla="*/ 606791 h 724778"/>
              <a:gd name="connsiteX2" fmla="*/ 46352 w 1291197"/>
              <a:gd name="connsiteY2" fmla="*/ 568867 h 724778"/>
              <a:gd name="connsiteX3" fmla="*/ 63208 w 1291197"/>
              <a:gd name="connsiteY3" fmla="*/ 488804 h 724778"/>
              <a:gd name="connsiteX4" fmla="*/ 75849 w 1291197"/>
              <a:gd name="connsiteY4" fmla="*/ 450880 h 724778"/>
              <a:gd name="connsiteX5" fmla="*/ 75849 w 1291197"/>
              <a:gd name="connsiteY5" fmla="*/ 155912 h 724778"/>
              <a:gd name="connsiteX6" fmla="*/ 101132 w 1291197"/>
              <a:gd name="connsiteY6" fmla="*/ 134843 h 724778"/>
              <a:gd name="connsiteX7" fmla="*/ 139056 w 1291197"/>
              <a:gd name="connsiteY7" fmla="*/ 117987 h 724778"/>
              <a:gd name="connsiteX8" fmla="*/ 202264 w 1291197"/>
              <a:gd name="connsiteY8" fmla="*/ 130629 h 724778"/>
              <a:gd name="connsiteX9" fmla="*/ 219119 w 1291197"/>
              <a:gd name="connsiteY9" fmla="*/ 139057 h 724778"/>
              <a:gd name="connsiteX10" fmla="*/ 252830 w 1291197"/>
              <a:gd name="connsiteY10" fmla="*/ 160126 h 724778"/>
              <a:gd name="connsiteX11" fmla="*/ 299182 w 1291197"/>
              <a:gd name="connsiteY11" fmla="*/ 168553 h 724778"/>
              <a:gd name="connsiteX12" fmla="*/ 434024 w 1291197"/>
              <a:gd name="connsiteY12" fmla="*/ 164340 h 724778"/>
              <a:gd name="connsiteX13" fmla="*/ 497232 w 1291197"/>
              <a:gd name="connsiteY13" fmla="*/ 92705 h 724778"/>
              <a:gd name="connsiteX14" fmla="*/ 535156 w 1291197"/>
              <a:gd name="connsiteY14" fmla="*/ 54780 h 724778"/>
              <a:gd name="connsiteX15" fmla="*/ 606791 w 1291197"/>
              <a:gd name="connsiteY15" fmla="*/ 12642 h 724778"/>
              <a:gd name="connsiteX16" fmla="*/ 653143 w 1291197"/>
              <a:gd name="connsiteY16" fmla="*/ 0 h 724778"/>
              <a:gd name="connsiteX17" fmla="*/ 771130 w 1291197"/>
              <a:gd name="connsiteY17" fmla="*/ 16856 h 724778"/>
              <a:gd name="connsiteX18" fmla="*/ 779558 w 1291197"/>
              <a:gd name="connsiteY18" fmla="*/ 33711 h 724778"/>
              <a:gd name="connsiteX19" fmla="*/ 775344 w 1291197"/>
              <a:gd name="connsiteY19" fmla="*/ 122201 h 724778"/>
              <a:gd name="connsiteX20" fmla="*/ 766916 w 1291197"/>
              <a:gd name="connsiteY20" fmla="*/ 160126 h 724778"/>
              <a:gd name="connsiteX21" fmla="*/ 796413 w 1291197"/>
              <a:gd name="connsiteY21" fmla="*/ 223333 h 724778"/>
              <a:gd name="connsiteX22" fmla="*/ 851193 w 1291197"/>
              <a:gd name="connsiteY22" fmla="*/ 240188 h 724778"/>
              <a:gd name="connsiteX23" fmla="*/ 880690 w 1291197"/>
              <a:gd name="connsiteY23" fmla="*/ 252830 h 724778"/>
              <a:gd name="connsiteX24" fmla="*/ 990249 w 1291197"/>
              <a:gd name="connsiteY24" fmla="*/ 227547 h 724778"/>
              <a:gd name="connsiteX25" fmla="*/ 1251506 w 1291197"/>
              <a:gd name="connsiteY25" fmla="*/ 231761 h 724778"/>
              <a:gd name="connsiteX26" fmla="*/ 1264148 w 1291197"/>
              <a:gd name="connsiteY26" fmla="*/ 412955 h 724778"/>
              <a:gd name="connsiteX27" fmla="*/ 1247292 w 1291197"/>
              <a:gd name="connsiteY27" fmla="*/ 450880 h 724778"/>
              <a:gd name="connsiteX28" fmla="*/ 1179871 w 1291197"/>
              <a:gd name="connsiteY28" fmla="*/ 522515 h 724778"/>
              <a:gd name="connsiteX29" fmla="*/ 1163016 w 1291197"/>
              <a:gd name="connsiteY29" fmla="*/ 543584 h 724778"/>
              <a:gd name="connsiteX30" fmla="*/ 1137733 w 1291197"/>
              <a:gd name="connsiteY30" fmla="*/ 568867 h 724778"/>
              <a:gd name="connsiteX31" fmla="*/ 1099809 w 1291197"/>
              <a:gd name="connsiteY31" fmla="*/ 623646 h 724778"/>
              <a:gd name="connsiteX32" fmla="*/ 1082953 w 1291197"/>
              <a:gd name="connsiteY32" fmla="*/ 678426 h 724778"/>
              <a:gd name="connsiteX33" fmla="*/ 1087167 w 1291197"/>
              <a:gd name="connsiteY33" fmla="*/ 724778 h 724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91197" h="724778">
                <a:moveTo>
                  <a:pt x="0" y="674212"/>
                </a:moveTo>
                <a:cubicBezTo>
                  <a:pt x="40873" y="649689"/>
                  <a:pt x="10887" y="675028"/>
                  <a:pt x="29497" y="606791"/>
                </a:cubicBezTo>
                <a:cubicBezTo>
                  <a:pt x="33137" y="593445"/>
                  <a:pt x="40734" y="581508"/>
                  <a:pt x="46352" y="568867"/>
                </a:cubicBezTo>
                <a:cubicBezTo>
                  <a:pt x="49118" y="555037"/>
                  <a:pt x="59087" y="503640"/>
                  <a:pt x="63208" y="488804"/>
                </a:cubicBezTo>
                <a:cubicBezTo>
                  <a:pt x="66774" y="475965"/>
                  <a:pt x="71635" y="463521"/>
                  <a:pt x="75849" y="450880"/>
                </a:cubicBezTo>
                <a:cubicBezTo>
                  <a:pt x="73292" y="395907"/>
                  <a:pt x="58150" y="226705"/>
                  <a:pt x="75849" y="155912"/>
                </a:cubicBezTo>
                <a:cubicBezTo>
                  <a:pt x="78510" y="145269"/>
                  <a:pt x="92145" y="141134"/>
                  <a:pt x="101132" y="134843"/>
                </a:cubicBezTo>
                <a:cubicBezTo>
                  <a:pt x="109007" y="129331"/>
                  <a:pt x="131115" y="121163"/>
                  <a:pt x="139056" y="117987"/>
                </a:cubicBezTo>
                <a:cubicBezTo>
                  <a:pt x="168309" y="121644"/>
                  <a:pt x="175066" y="120738"/>
                  <a:pt x="202264" y="130629"/>
                </a:cubicBezTo>
                <a:cubicBezTo>
                  <a:pt x="208167" y="132776"/>
                  <a:pt x="213693" y="135892"/>
                  <a:pt x="219119" y="139057"/>
                </a:cubicBezTo>
                <a:cubicBezTo>
                  <a:pt x="230565" y="145734"/>
                  <a:pt x="240396" y="155545"/>
                  <a:pt x="252830" y="160126"/>
                </a:cubicBezTo>
                <a:cubicBezTo>
                  <a:pt x="267566" y="165555"/>
                  <a:pt x="283731" y="165744"/>
                  <a:pt x="299182" y="168553"/>
                </a:cubicBezTo>
                <a:cubicBezTo>
                  <a:pt x="344129" y="167149"/>
                  <a:pt x="392029" y="180423"/>
                  <a:pt x="434024" y="164340"/>
                </a:cubicBezTo>
                <a:cubicBezTo>
                  <a:pt x="463763" y="152951"/>
                  <a:pt x="475632" y="116105"/>
                  <a:pt x="497232" y="92705"/>
                </a:cubicBezTo>
                <a:cubicBezTo>
                  <a:pt x="509358" y="79568"/>
                  <a:pt x="521422" y="66225"/>
                  <a:pt x="535156" y="54780"/>
                </a:cubicBezTo>
                <a:cubicBezTo>
                  <a:pt x="550004" y="42407"/>
                  <a:pt x="587217" y="19854"/>
                  <a:pt x="606791" y="12642"/>
                </a:cubicBezTo>
                <a:cubicBezTo>
                  <a:pt x="621819" y="7106"/>
                  <a:pt x="637692" y="4214"/>
                  <a:pt x="653143" y="0"/>
                </a:cubicBezTo>
                <a:cubicBezTo>
                  <a:pt x="692472" y="5619"/>
                  <a:pt x="732743" y="6619"/>
                  <a:pt x="771130" y="16856"/>
                </a:cubicBezTo>
                <a:cubicBezTo>
                  <a:pt x="777199" y="18475"/>
                  <a:pt x="779307" y="27434"/>
                  <a:pt x="779558" y="33711"/>
                </a:cubicBezTo>
                <a:cubicBezTo>
                  <a:pt x="780738" y="63217"/>
                  <a:pt x="778282" y="92817"/>
                  <a:pt x="775344" y="122201"/>
                </a:cubicBezTo>
                <a:cubicBezTo>
                  <a:pt x="774055" y="135087"/>
                  <a:pt x="769725" y="147484"/>
                  <a:pt x="766916" y="160126"/>
                </a:cubicBezTo>
                <a:cubicBezTo>
                  <a:pt x="776748" y="181195"/>
                  <a:pt x="779556" y="207319"/>
                  <a:pt x="796413" y="223333"/>
                </a:cubicBezTo>
                <a:cubicBezTo>
                  <a:pt x="810264" y="236491"/>
                  <a:pt x="833161" y="233877"/>
                  <a:pt x="851193" y="240188"/>
                </a:cubicBezTo>
                <a:cubicBezTo>
                  <a:pt x="861290" y="243722"/>
                  <a:pt x="870858" y="248616"/>
                  <a:pt x="880690" y="252830"/>
                </a:cubicBezTo>
                <a:cubicBezTo>
                  <a:pt x="896497" y="248615"/>
                  <a:pt x="967509" y="227859"/>
                  <a:pt x="990249" y="227547"/>
                </a:cubicBezTo>
                <a:lnTo>
                  <a:pt x="1251506" y="231761"/>
                </a:lnTo>
                <a:cubicBezTo>
                  <a:pt x="1315738" y="285287"/>
                  <a:pt x="1288303" y="250770"/>
                  <a:pt x="1264148" y="412955"/>
                </a:cubicBezTo>
                <a:cubicBezTo>
                  <a:pt x="1262110" y="426638"/>
                  <a:pt x="1255085" y="439450"/>
                  <a:pt x="1247292" y="450880"/>
                </a:cubicBezTo>
                <a:cubicBezTo>
                  <a:pt x="1181668" y="547128"/>
                  <a:pt x="1224680" y="477705"/>
                  <a:pt x="1179871" y="522515"/>
                </a:cubicBezTo>
                <a:cubicBezTo>
                  <a:pt x="1173512" y="528875"/>
                  <a:pt x="1169066" y="536929"/>
                  <a:pt x="1163016" y="543584"/>
                </a:cubicBezTo>
                <a:cubicBezTo>
                  <a:pt x="1154999" y="552403"/>
                  <a:pt x="1144781" y="559256"/>
                  <a:pt x="1137733" y="568867"/>
                </a:cubicBezTo>
                <a:cubicBezTo>
                  <a:pt x="1082892" y="643650"/>
                  <a:pt x="1143325" y="580130"/>
                  <a:pt x="1099809" y="623646"/>
                </a:cubicBezTo>
                <a:cubicBezTo>
                  <a:pt x="1097274" y="631249"/>
                  <a:pt x="1083315" y="671905"/>
                  <a:pt x="1082953" y="678426"/>
                </a:cubicBezTo>
                <a:cubicBezTo>
                  <a:pt x="1082092" y="693916"/>
                  <a:pt x="1087167" y="724778"/>
                  <a:pt x="1087167" y="72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08BB5E-91F1-C745-0D17-0CF6185A601B}"/>
              </a:ext>
            </a:extLst>
          </p:cNvPr>
          <p:cNvSpPr/>
          <p:nvPr/>
        </p:nvSpPr>
        <p:spPr>
          <a:xfrm>
            <a:off x="6122688" y="3371060"/>
            <a:ext cx="885249" cy="1304434"/>
          </a:xfrm>
          <a:custGeom>
            <a:avLst/>
            <a:gdLst>
              <a:gd name="connsiteX0" fmla="*/ 682639 w 885249"/>
              <a:gd name="connsiteY0" fmla="*/ 0 h 1304434"/>
              <a:gd name="connsiteX1" fmla="*/ 636287 w 885249"/>
              <a:gd name="connsiteY1" fmla="*/ 75849 h 1304434"/>
              <a:gd name="connsiteX2" fmla="*/ 589935 w 885249"/>
              <a:gd name="connsiteY2" fmla="*/ 147484 h 1304434"/>
              <a:gd name="connsiteX3" fmla="*/ 573080 w 885249"/>
              <a:gd name="connsiteY3" fmla="*/ 202264 h 1304434"/>
              <a:gd name="connsiteX4" fmla="*/ 564652 w 885249"/>
              <a:gd name="connsiteY4" fmla="*/ 227546 h 1304434"/>
              <a:gd name="connsiteX5" fmla="*/ 539369 w 885249"/>
              <a:gd name="connsiteY5" fmla="*/ 235974 h 1304434"/>
              <a:gd name="connsiteX6" fmla="*/ 509872 w 885249"/>
              <a:gd name="connsiteY6" fmla="*/ 257043 h 1304434"/>
              <a:gd name="connsiteX7" fmla="*/ 455093 w 885249"/>
              <a:gd name="connsiteY7" fmla="*/ 273899 h 1304434"/>
              <a:gd name="connsiteX8" fmla="*/ 375030 w 885249"/>
              <a:gd name="connsiteY8" fmla="*/ 290754 h 1304434"/>
              <a:gd name="connsiteX9" fmla="*/ 345533 w 885249"/>
              <a:gd name="connsiteY9" fmla="*/ 299181 h 1304434"/>
              <a:gd name="connsiteX10" fmla="*/ 311823 w 885249"/>
              <a:gd name="connsiteY10" fmla="*/ 307609 h 1304434"/>
              <a:gd name="connsiteX11" fmla="*/ 117987 w 885249"/>
              <a:gd name="connsiteY11" fmla="*/ 307609 h 1304434"/>
              <a:gd name="connsiteX12" fmla="*/ 54779 w 885249"/>
              <a:gd name="connsiteY12" fmla="*/ 345534 h 1304434"/>
              <a:gd name="connsiteX13" fmla="*/ 37924 w 885249"/>
              <a:gd name="connsiteY13" fmla="*/ 383458 h 1304434"/>
              <a:gd name="connsiteX14" fmla="*/ 8427 w 885249"/>
              <a:gd name="connsiteY14" fmla="*/ 438238 h 1304434"/>
              <a:gd name="connsiteX15" fmla="*/ 0 w 885249"/>
              <a:gd name="connsiteY15" fmla="*/ 484590 h 1304434"/>
              <a:gd name="connsiteX16" fmla="*/ 164339 w 885249"/>
              <a:gd name="connsiteY16" fmla="*/ 615218 h 1304434"/>
              <a:gd name="connsiteX17" fmla="*/ 269684 w 885249"/>
              <a:gd name="connsiteY17" fmla="*/ 678426 h 1304434"/>
              <a:gd name="connsiteX18" fmla="*/ 286540 w 885249"/>
              <a:gd name="connsiteY18" fmla="*/ 686853 h 1304434"/>
              <a:gd name="connsiteX19" fmla="*/ 379244 w 885249"/>
              <a:gd name="connsiteY19" fmla="*/ 724778 h 1304434"/>
              <a:gd name="connsiteX20" fmla="*/ 429810 w 885249"/>
              <a:gd name="connsiteY20" fmla="*/ 771130 h 1304434"/>
              <a:gd name="connsiteX21" fmla="*/ 434024 w 885249"/>
              <a:gd name="connsiteY21" fmla="*/ 855406 h 1304434"/>
              <a:gd name="connsiteX22" fmla="*/ 404527 w 885249"/>
              <a:gd name="connsiteY22" fmla="*/ 872262 h 1304434"/>
              <a:gd name="connsiteX23" fmla="*/ 303395 w 885249"/>
              <a:gd name="connsiteY23" fmla="*/ 910186 h 1304434"/>
              <a:gd name="connsiteX24" fmla="*/ 235974 w 885249"/>
              <a:gd name="connsiteY24" fmla="*/ 927041 h 1304434"/>
              <a:gd name="connsiteX25" fmla="*/ 122200 w 885249"/>
              <a:gd name="connsiteY25" fmla="*/ 986035 h 1304434"/>
              <a:gd name="connsiteX26" fmla="*/ 75848 w 885249"/>
              <a:gd name="connsiteY26" fmla="*/ 1057670 h 1304434"/>
              <a:gd name="connsiteX27" fmla="*/ 101131 w 885249"/>
              <a:gd name="connsiteY27" fmla="*/ 1192512 h 1304434"/>
              <a:gd name="connsiteX28" fmla="*/ 117987 w 885249"/>
              <a:gd name="connsiteY28" fmla="*/ 1213581 h 1304434"/>
              <a:gd name="connsiteX29" fmla="*/ 202263 w 885249"/>
              <a:gd name="connsiteY29" fmla="*/ 1251506 h 1304434"/>
              <a:gd name="connsiteX30" fmla="*/ 261257 w 885249"/>
              <a:gd name="connsiteY30" fmla="*/ 1285216 h 1304434"/>
              <a:gd name="connsiteX31" fmla="*/ 463520 w 885249"/>
              <a:gd name="connsiteY31" fmla="*/ 1302072 h 1304434"/>
              <a:gd name="connsiteX32" fmla="*/ 750060 w 885249"/>
              <a:gd name="connsiteY32" fmla="*/ 1268361 h 1304434"/>
              <a:gd name="connsiteX33" fmla="*/ 766916 w 885249"/>
              <a:gd name="connsiteY33" fmla="*/ 1259934 h 1304434"/>
              <a:gd name="connsiteX34" fmla="*/ 796412 w 885249"/>
              <a:gd name="connsiteY34" fmla="*/ 1230437 h 1304434"/>
              <a:gd name="connsiteX35" fmla="*/ 821695 w 885249"/>
              <a:gd name="connsiteY35" fmla="*/ 1213581 h 1304434"/>
              <a:gd name="connsiteX36" fmla="*/ 846978 w 885249"/>
              <a:gd name="connsiteY36" fmla="*/ 1167229 h 1304434"/>
              <a:gd name="connsiteX37" fmla="*/ 859620 w 885249"/>
              <a:gd name="connsiteY37" fmla="*/ 1158802 h 1304434"/>
              <a:gd name="connsiteX38" fmla="*/ 884903 w 885249"/>
              <a:gd name="connsiteY38" fmla="*/ 1125091 h 1304434"/>
              <a:gd name="connsiteX39" fmla="*/ 851192 w 885249"/>
              <a:gd name="connsiteY39" fmla="*/ 1087167 h 130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5249" h="1304434">
                <a:moveTo>
                  <a:pt x="682639" y="0"/>
                </a:moveTo>
                <a:cubicBezTo>
                  <a:pt x="639425" y="118841"/>
                  <a:pt x="695684" y="-15530"/>
                  <a:pt x="636287" y="75849"/>
                </a:cubicBezTo>
                <a:cubicBezTo>
                  <a:pt x="582519" y="158568"/>
                  <a:pt x="637761" y="109221"/>
                  <a:pt x="589935" y="147484"/>
                </a:cubicBezTo>
                <a:cubicBezTo>
                  <a:pt x="568827" y="210806"/>
                  <a:pt x="594821" y="131605"/>
                  <a:pt x="573080" y="202264"/>
                </a:cubicBezTo>
                <a:cubicBezTo>
                  <a:pt x="570468" y="210754"/>
                  <a:pt x="570934" y="221265"/>
                  <a:pt x="564652" y="227546"/>
                </a:cubicBezTo>
                <a:cubicBezTo>
                  <a:pt x="558370" y="233828"/>
                  <a:pt x="547797" y="233165"/>
                  <a:pt x="539369" y="235974"/>
                </a:cubicBezTo>
                <a:cubicBezTo>
                  <a:pt x="529537" y="242997"/>
                  <a:pt x="520891" y="252085"/>
                  <a:pt x="509872" y="257043"/>
                </a:cubicBezTo>
                <a:cubicBezTo>
                  <a:pt x="492450" y="264883"/>
                  <a:pt x="473462" y="268651"/>
                  <a:pt x="455093" y="273899"/>
                </a:cubicBezTo>
                <a:cubicBezTo>
                  <a:pt x="406601" y="287754"/>
                  <a:pt x="432162" y="278058"/>
                  <a:pt x="375030" y="290754"/>
                </a:cubicBezTo>
                <a:cubicBezTo>
                  <a:pt x="365048" y="292972"/>
                  <a:pt x="355413" y="296546"/>
                  <a:pt x="345533" y="299181"/>
                </a:cubicBezTo>
                <a:cubicBezTo>
                  <a:pt x="334342" y="302165"/>
                  <a:pt x="323060" y="304800"/>
                  <a:pt x="311823" y="307609"/>
                </a:cubicBezTo>
                <a:cubicBezTo>
                  <a:pt x="246790" y="301697"/>
                  <a:pt x="184931" y="294220"/>
                  <a:pt x="117987" y="307609"/>
                </a:cubicBezTo>
                <a:cubicBezTo>
                  <a:pt x="93893" y="312428"/>
                  <a:pt x="54779" y="345534"/>
                  <a:pt x="54779" y="345534"/>
                </a:cubicBezTo>
                <a:cubicBezTo>
                  <a:pt x="49161" y="358175"/>
                  <a:pt x="44111" y="371085"/>
                  <a:pt x="37924" y="383458"/>
                </a:cubicBezTo>
                <a:cubicBezTo>
                  <a:pt x="28649" y="402007"/>
                  <a:pt x="15709" y="418820"/>
                  <a:pt x="8427" y="438238"/>
                </a:cubicBezTo>
                <a:cubicBezTo>
                  <a:pt x="2913" y="452942"/>
                  <a:pt x="2809" y="469139"/>
                  <a:pt x="0" y="484590"/>
                </a:cubicBezTo>
                <a:cubicBezTo>
                  <a:pt x="64039" y="598438"/>
                  <a:pt x="9347" y="530677"/>
                  <a:pt x="164339" y="615218"/>
                </a:cubicBezTo>
                <a:cubicBezTo>
                  <a:pt x="200290" y="634828"/>
                  <a:pt x="234356" y="657716"/>
                  <a:pt x="269684" y="678426"/>
                </a:cubicBezTo>
                <a:cubicBezTo>
                  <a:pt x="275103" y="681603"/>
                  <a:pt x="280755" y="684405"/>
                  <a:pt x="286540" y="686853"/>
                </a:cubicBezTo>
                <a:cubicBezTo>
                  <a:pt x="317289" y="699862"/>
                  <a:pt x="348343" y="712136"/>
                  <a:pt x="379244" y="724778"/>
                </a:cubicBezTo>
                <a:cubicBezTo>
                  <a:pt x="396099" y="740229"/>
                  <a:pt x="415772" y="753081"/>
                  <a:pt x="429810" y="771130"/>
                </a:cubicBezTo>
                <a:cubicBezTo>
                  <a:pt x="443107" y="788227"/>
                  <a:pt x="439309" y="844176"/>
                  <a:pt x="434024" y="855406"/>
                </a:cubicBezTo>
                <a:cubicBezTo>
                  <a:pt x="429202" y="865653"/>
                  <a:pt x="414970" y="867883"/>
                  <a:pt x="404527" y="872262"/>
                </a:cubicBezTo>
                <a:cubicBezTo>
                  <a:pt x="371325" y="886185"/>
                  <a:pt x="338323" y="901454"/>
                  <a:pt x="303395" y="910186"/>
                </a:cubicBezTo>
                <a:cubicBezTo>
                  <a:pt x="280921" y="915804"/>
                  <a:pt x="257881" y="919510"/>
                  <a:pt x="235974" y="927041"/>
                </a:cubicBezTo>
                <a:cubicBezTo>
                  <a:pt x="178753" y="946711"/>
                  <a:pt x="169107" y="956186"/>
                  <a:pt x="122200" y="986035"/>
                </a:cubicBezTo>
                <a:cubicBezTo>
                  <a:pt x="115630" y="994795"/>
                  <a:pt x="75541" y="1045068"/>
                  <a:pt x="75848" y="1057670"/>
                </a:cubicBezTo>
                <a:cubicBezTo>
                  <a:pt x="76963" y="1103387"/>
                  <a:pt x="89199" y="1148365"/>
                  <a:pt x="101131" y="1192512"/>
                </a:cubicBezTo>
                <a:cubicBezTo>
                  <a:pt x="103478" y="1201194"/>
                  <a:pt x="110218" y="1209049"/>
                  <a:pt x="117987" y="1213581"/>
                </a:cubicBezTo>
                <a:cubicBezTo>
                  <a:pt x="144596" y="1229103"/>
                  <a:pt x="174710" y="1237729"/>
                  <a:pt x="202263" y="1251506"/>
                </a:cubicBezTo>
                <a:cubicBezTo>
                  <a:pt x="222521" y="1261635"/>
                  <a:pt x="241215" y="1274668"/>
                  <a:pt x="261257" y="1285216"/>
                </a:cubicBezTo>
                <a:cubicBezTo>
                  <a:pt x="318142" y="1315155"/>
                  <a:pt x="437218" y="1300849"/>
                  <a:pt x="463520" y="1302072"/>
                </a:cubicBezTo>
                <a:cubicBezTo>
                  <a:pt x="696293" y="1286290"/>
                  <a:pt x="641170" y="1318616"/>
                  <a:pt x="750060" y="1268361"/>
                </a:cubicBezTo>
                <a:cubicBezTo>
                  <a:pt x="755764" y="1265729"/>
                  <a:pt x="761297" y="1262743"/>
                  <a:pt x="766916" y="1259934"/>
                </a:cubicBezTo>
                <a:cubicBezTo>
                  <a:pt x="776748" y="1250102"/>
                  <a:pt x="785797" y="1239419"/>
                  <a:pt x="796412" y="1230437"/>
                </a:cubicBezTo>
                <a:cubicBezTo>
                  <a:pt x="804144" y="1223894"/>
                  <a:pt x="815211" y="1221362"/>
                  <a:pt x="821695" y="1213581"/>
                </a:cubicBezTo>
                <a:cubicBezTo>
                  <a:pt x="821779" y="1213481"/>
                  <a:pt x="839257" y="1174950"/>
                  <a:pt x="846978" y="1167229"/>
                </a:cubicBezTo>
                <a:cubicBezTo>
                  <a:pt x="850559" y="1163648"/>
                  <a:pt x="855775" y="1162098"/>
                  <a:pt x="859620" y="1158802"/>
                </a:cubicBezTo>
                <a:cubicBezTo>
                  <a:pt x="861040" y="1157585"/>
                  <a:pt x="888635" y="1133178"/>
                  <a:pt x="884903" y="1125091"/>
                </a:cubicBezTo>
                <a:cubicBezTo>
                  <a:pt x="877815" y="1109734"/>
                  <a:pt x="862429" y="1099808"/>
                  <a:pt x="851192" y="1087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B14D75-0336-CE06-96CB-1AE8A9E4BD73}"/>
              </a:ext>
            </a:extLst>
          </p:cNvPr>
          <p:cNvSpPr/>
          <p:nvPr/>
        </p:nvSpPr>
        <p:spPr>
          <a:xfrm>
            <a:off x="7087653" y="2987602"/>
            <a:ext cx="2616786" cy="1420059"/>
          </a:xfrm>
          <a:custGeom>
            <a:avLst/>
            <a:gdLst>
              <a:gd name="connsiteX0" fmla="*/ 0 w 2616786"/>
              <a:gd name="connsiteY0" fmla="*/ 1420059 h 1420059"/>
              <a:gd name="connsiteX1" fmla="*/ 50566 w 2616786"/>
              <a:gd name="connsiteY1" fmla="*/ 1377921 h 1420059"/>
              <a:gd name="connsiteX2" fmla="*/ 58994 w 2616786"/>
              <a:gd name="connsiteY2" fmla="*/ 1361065 h 1420059"/>
              <a:gd name="connsiteX3" fmla="*/ 101132 w 2616786"/>
              <a:gd name="connsiteY3" fmla="*/ 1352638 h 1420059"/>
              <a:gd name="connsiteX4" fmla="*/ 269685 w 2616786"/>
              <a:gd name="connsiteY4" fmla="*/ 1331569 h 1420059"/>
              <a:gd name="connsiteX5" fmla="*/ 438238 w 2616786"/>
              <a:gd name="connsiteY5" fmla="*/ 1339996 h 1420059"/>
              <a:gd name="connsiteX6" fmla="*/ 526729 w 2616786"/>
              <a:gd name="connsiteY6" fmla="*/ 1361065 h 1420059"/>
              <a:gd name="connsiteX7" fmla="*/ 695282 w 2616786"/>
              <a:gd name="connsiteY7" fmla="*/ 1377921 h 1420059"/>
              <a:gd name="connsiteX8" fmla="*/ 741634 w 2616786"/>
              <a:gd name="connsiteY8" fmla="*/ 1356851 h 1420059"/>
              <a:gd name="connsiteX9" fmla="*/ 779558 w 2616786"/>
              <a:gd name="connsiteY9" fmla="*/ 1222009 h 1420059"/>
              <a:gd name="connsiteX10" fmla="*/ 750061 w 2616786"/>
              <a:gd name="connsiteY10" fmla="*/ 1045028 h 1420059"/>
              <a:gd name="connsiteX11" fmla="*/ 948111 w 2616786"/>
              <a:gd name="connsiteY11" fmla="*/ 1066098 h 1420059"/>
              <a:gd name="connsiteX12" fmla="*/ 1032388 w 2616786"/>
              <a:gd name="connsiteY12" fmla="*/ 1104022 h 1420059"/>
              <a:gd name="connsiteX13" fmla="*/ 1070312 w 2616786"/>
              <a:gd name="connsiteY13" fmla="*/ 1112450 h 1420059"/>
              <a:gd name="connsiteX14" fmla="*/ 1167230 w 2616786"/>
              <a:gd name="connsiteY14" fmla="*/ 1057670 h 1420059"/>
              <a:gd name="connsiteX15" fmla="*/ 1205154 w 2616786"/>
              <a:gd name="connsiteY15" fmla="*/ 990249 h 1420059"/>
              <a:gd name="connsiteX16" fmla="*/ 1158802 w 2616786"/>
              <a:gd name="connsiteY16" fmla="*/ 834337 h 1420059"/>
              <a:gd name="connsiteX17" fmla="*/ 1141947 w 2616786"/>
              <a:gd name="connsiteY17" fmla="*/ 825910 h 1420059"/>
              <a:gd name="connsiteX18" fmla="*/ 1078740 w 2616786"/>
              <a:gd name="connsiteY18" fmla="*/ 783771 h 1420059"/>
              <a:gd name="connsiteX19" fmla="*/ 1053457 w 2616786"/>
              <a:gd name="connsiteY19" fmla="*/ 762702 h 1420059"/>
              <a:gd name="connsiteX20" fmla="*/ 943897 w 2616786"/>
              <a:gd name="connsiteY20" fmla="*/ 728992 h 1420059"/>
              <a:gd name="connsiteX21" fmla="*/ 754275 w 2616786"/>
              <a:gd name="connsiteY21" fmla="*/ 640501 h 1420059"/>
              <a:gd name="connsiteX22" fmla="*/ 863835 w 2616786"/>
              <a:gd name="connsiteY22" fmla="*/ 632074 h 1420059"/>
              <a:gd name="connsiteX23" fmla="*/ 1057671 w 2616786"/>
              <a:gd name="connsiteY23" fmla="*/ 611004 h 1420059"/>
              <a:gd name="connsiteX24" fmla="*/ 1639178 w 2616786"/>
              <a:gd name="connsiteY24" fmla="*/ 657357 h 1420059"/>
              <a:gd name="connsiteX25" fmla="*/ 2317604 w 2616786"/>
              <a:gd name="connsiteY25" fmla="*/ 787985 h 1420059"/>
              <a:gd name="connsiteX26" fmla="*/ 2435591 w 2616786"/>
              <a:gd name="connsiteY26" fmla="*/ 737419 h 1420059"/>
              <a:gd name="connsiteX27" fmla="*/ 2616786 w 2616786"/>
              <a:gd name="connsiteY27" fmla="*/ 396099 h 1420059"/>
              <a:gd name="connsiteX28" fmla="*/ 2608358 w 2616786"/>
              <a:gd name="connsiteY28" fmla="*/ 198050 h 1420059"/>
              <a:gd name="connsiteX29" fmla="*/ 2578861 w 2616786"/>
              <a:gd name="connsiteY29" fmla="*/ 101132 h 1420059"/>
              <a:gd name="connsiteX30" fmla="*/ 2540937 w 2616786"/>
              <a:gd name="connsiteY30" fmla="*/ 67421 h 1420059"/>
              <a:gd name="connsiteX31" fmla="*/ 2334459 w 2616786"/>
              <a:gd name="connsiteY31" fmla="*/ 12641 h 1420059"/>
              <a:gd name="connsiteX32" fmla="*/ 2119554 w 2616786"/>
              <a:gd name="connsiteY32" fmla="*/ 0 h 1420059"/>
              <a:gd name="connsiteX33" fmla="*/ 1925718 w 2616786"/>
              <a:gd name="connsiteY33" fmla="*/ 12641 h 1420059"/>
              <a:gd name="connsiteX34" fmla="*/ 1870939 w 2616786"/>
              <a:gd name="connsiteY34" fmla="*/ 50566 h 1420059"/>
              <a:gd name="connsiteX35" fmla="*/ 1833014 w 2616786"/>
              <a:gd name="connsiteY35" fmla="*/ 67421 h 1420059"/>
              <a:gd name="connsiteX36" fmla="*/ 1723455 w 2616786"/>
              <a:gd name="connsiteY36" fmla="*/ 84276 h 1420059"/>
              <a:gd name="connsiteX37" fmla="*/ 1647606 w 2616786"/>
              <a:gd name="connsiteY37" fmla="*/ 96918 h 1420059"/>
              <a:gd name="connsiteX38" fmla="*/ 1605468 w 2616786"/>
              <a:gd name="connsiteY38" fmla="*/ 88490 h 1420059"/>
              <a:gd name="connsiteX39" fmla="*/ 1542260 w 2616786"/>
              <a:gd name="connsiteY39" fmla="*/ 71635 h 1420059"/>
              <a:gd name="connsiteX40" fmla="*/ 1533833 w 2616786"/>
              <a:gd name="connsiteY40" fmla="*/ 71635 h 142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16786" h="1420059">
                <a:moveTo>
                  <a:pt x="0" y="1420059"/>
                </a:moveTo>
                <a:cubicBezTo>
                  <a:pt x="66904" y="1339777"/>
                  <a:pt x="-28283" y="1448011"/>
                  <a:pt x="50566" y="1377921"/>
                </a:cubicBezTo>
                <a:cubicBezTo>
                  <a:pt x="55261" y="1373748"/>
                  <a:pt x="53375" y="1363874"/>
                  <a:pt x="58994" y="1361065"/>
                </a:cubicBezTo>
                <a:cubicBezTo>
                  <a:pt x="71806" y="1354659"/>
                  <a:pt x="87197" y="1355956"/>
                  <a:pt x="101132" y="1352638"/>
                </a:cubicBezTo>
                <a:cubicBezTo>
                  <a:pt x="204439" y="1328041"/>
                  <a:pt x="86730" y="1344186"/>
                  <a:pt x="269685" y="1331569"/>
                </a:cubicBezTo>
                <a:cubicBezTo>
                  <a:pt x="325869" y="1334378"/>
                  <a:pt x="382350" y="1333583"/>
                  <a:pt x="438238" y="1339996"/>
                </a:cubicBezTo>
                <a:cubicBezTo>
                  <a:pt x="468362" y="1343453"/>
                  <a:pt x="496909" y="1355572"/>
                  <a:pt x="526729" y="1361065"/>
                </a:cubicBezTo>
                <a:cubicBezTo>
                  <a:pt x="559501" y="1367102"/>
                  <a:pt x="670266" y="1375746"/>
                  <a:pt x="695282" y="1377921"/>
                </a:cubicBezTo>
                <a:cubicBezTo>
                  <a:pt x="710733" y="1370898"/>
                  <a:pt x="728949" y="1368127"/>
                  <a:pt x="741634" y="1356851"/>
                </a:cubicBezTo>
                <a:cubicBezTo>
                  <a:pt x="783813" y="1319358"/>
                  <a:pt x="774611" y="1273952"/>
                  <a:pt x="779558" y="1222009"/>
                </a:cubicBezTo>
                <a:cubicBezTo>
                  <a:pt x="769726" y="1163015"/>
                  <a:pt x="724914" y="1099292"/>
                  <a:pt x="750061" y="1045028"/>
                </a:cubicBezTo>
                <a:cubicBezTo>
                  <a:pt x="759096" y="1025532"/>
                  <a:pt x="930963" y="1062832"/>
                  <a:pt x="948111" y="1066098"/>
                </a:cubicBezTo>
                <a:cubicBezTo>
                  <a:pt x="976203" y="1078739"/>
                  <a:pt x="1003585" y="1093097"/>
                  <a:pt x="1032388" y="1104022"/>
                </a:cubicBezTo>
                <a:cubicBezTo>
                  <a:pt x="1044496" y="1108615"/>
                  <a:pt x="1058066" y="1116660"/>
                  <a:pt x="1070312" y="1112450"/>
                </a:cubicBezTo>
                <a:cubicBezTo>
                  <a:pt x="1105406" y="1100386"/>
                  <a:pt x="1134924" y="1075930"/>
                  <a:pt x="1167230" y="1057670"/>
                </a:cubicBezTo>
                <a:cubicBezTo>
                  <a:pt x="1179871" y="1035196"/>
                  <a:pt x="1202106" y="1015853"/>
                  <a:pt x="1205154" y="990249"/>
                </a:cubicBezTo>
                <a:cubicBezTo>
                  <a:pt x="1212008" y="932678"/>
                  <a:pt x="1195005" y="877122"/>
                  <a:pt x="1158802" y="834337"/>
                </a:cubicBezTo>
                <a:cubicBezTo>
                  <a:pt x="1154745" y="829542"/>
                  <a:pt x="1147258" y="829264"/>
                  <a:pt x="1141947" y="825910"/>
                </a:cubicBezTo>
                <a:cubicBezTo>
                  <a:pt x="1120538" y="812388"/>
                  <a:pt x="1098193" y="799982"/>
                  <a:pt x="1078740" y="783771"/>
                </a:cubicBezTo>
                <a:cubicBezTo>
                  <a:pt x="1070312" y="776748"/>
                  <a:pt x="1063152" y="767835"/>
                  <a:pt x="1053457" y="762702"/>
                </a:cubicBezTo>
                <a:cubicBezTo>
                  <a:pt x="1014918" y="742299"/>
                  <a:pt x="985447" y="744905"/>
                  <a:pt x="943897" y="728992"/>
                </a:cubicBezTo>
                <a:cubicBezTo>
                  <a:pt x="844005" y="690735"/>
                  <a:pt x="829446" y="680978"/>
                  <a:pt x="754275" y="640501"/>
                </a:cubicBezTo>
                <a:cubicBezTo>
                  <a:pt x="790795" y="637692"/>
                  <a:pt x="827379" y="635618"/>
                  <a:pt x="863835" y="632074"/>
                </a:cubicBezTo>
                <a:cubicBezTo>
                  <a:pt x="928523" y="625785"/>
                  <a:pt x="992713" y="608886"/>
                  <a:pt x="1057671" y="611004"/>
                </a:cubicBezTo>
                <a:cubicBezTo>
                  <a:pt x="1252018" y="617341"/>
                  <a:pt x="1445342" y="641906"/>
                  <a:pt x="1639178" y="657357"/>
                </a:cubicBezTo>
                <a:cubicBezTo>
                  <a:pt x="2198195" y="788890"/>
                  <a:pt x="1969346" y="763110"/>
                  <a:pt x="2317604" y="787985"/>
                </a:cubicBezTo>
                <a:cubicBezTo>
                  <a:pt x="2356933" y="771130"/>
                  <a:pt x="2402578" y="764640"/>
                  <a:pt x="2435591" y="737419"/>
                </a:cubicBezTo>
                <a:cubicBezTo>
                  <a:pt x="2575205" y="622299"/>
                  <a:pt x="2566367" y="561761"/>
                  <a:pt x="2616786" y="396099"/>
                </a:cubicBezTo>
                <a:cubicBezTo>
                  <a:pt x="2613977" y="330083"/>
                  <a:pt x="2616784" y="263587"/>
                  <a:pt x="2608358" y="198050"/>
                </a:cubicBezTo>
                <a:cubicBezTo>
                  <a:pt x="2604052" y="164557"/>
                  <a:pt x="2594349" y="131140"/>
                  <a:pt x="2578861" y="101132"/>
                </a:cubicBezTo>
                <a:cubicBezTo>
                  <a:pt x="2571104" y="86102"/>
                  <a:pt x="2555118" y="76639"/>
                  <a:pt x="2540937" y="67421"/>
                </a:cubicBezTo>
                <a:cubicBezTo>
                  <a:pt x="2489659" y="34090"/>
                  <a:pt x="2367435" y="16717"/>
                  <a:pt x="2334459" y="12641"/>
                </a:cubicBezTo>
                <a:cubicBezTo>
                  <a:pt x="2263242" y="3839"/>
                  <a:pt x="2191189" y="4214"/>
                  <a:pt x="2119554" y="0"/>
                </a:cubicBezTo>
                <a:cubicBezTo>
                  <a:pt x="2054942" y="4214"/>
                  <a:pt x="1989793" y="3321"/>
                  <a:pt x="1925718" y="12641"/>
                </a:cubicBezTo>
                <a:cubicBezTo>
                  <a:pt x="1879662" y="19340"/>
                  <a:pt x="1898671" y="33500"/>
                  <a:pt x="1870939" y="50566"/>
                </a:cubicBezTo>
                <a:cubicBezTo>
                  <a:pt x="1859157" y="57816"/>
                  <a:pt x="1846264" y="63446"/>
                  <a:pt x="1833014" y="67421"/>
                </a:cubicBezTo>
                <a:cubicBezTo>
                  <a:pt x="1812153" y="73679"/>
                  <a:pt x="1739421" y="81857"/>
                  <a:pt x="1723455" y="84276"/>
                </a:cubicBezTo>
                <a:cubicBezTo>
                  <a:pt x="1698112" y="88116"/>
                  <a:pt x="1672889" y="92704"/>
                  <a:pt x="1647606" y="96918"/>
                </a:cubicBezTo>
                <a:cubicBezTo>
                  <a:pt x="1633560" y="94109"/>
                  <a:pt x="1619411" y="91771"/>
                  <a:pt x="1605468" y="88490"/>
                </a:cubicBezTo>
                <a:cubicBezTo>
                  <a:pt x="1561373" y="78115"/>
                  <a:pt x="1589811" y="81146"/>
                  <a:pt x="1542260" y="71635"/>
                </a:cubicBezTo>
                <a:cubicBezTo>
                  <a:pt x="1539506" y="71084"/>
                  <a:pt x="1536642" y="71635"/>
                  <a:pt x="1533833" y="7163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851A78-1FEB-45A2-359E-100B558CBA22}"/>
              </a:ext>
            </a:extLst>
          </p:cNvPr>
          <p:cNvSpPr/>
          <p:nvPr/>
        </p:nvSpPr>
        <p:spPr>
          <a:xfrm>
            <a:off x="5489735" y="981821"/>
            <a:ext cx="2963198" cy="1963643"/>
          </a:xfrm>
          <a:custGeom>
            <a:avLst/>
            <a:gdLst>
              <a:gd name="connsiteX0" fmla="*/ 2963198 w 2963198"/>
              <a:gd name="connsiteY0" fmla="*/ 1963643 h 1963643"/>
              <a:gd name="connsiteX1" fmla="*/ 2815714 w 2963198"/>
              <a:gd name="connsiteY1" fmla="*/ 1896221 h 1963643"/>
              <a:gd name="connsiteX2" fmla="*/ 2377476 w 2963198"/>
              <a:gd name="connsiteY2" fmla="*/ 1634964 h 1963643"/>
              <a:gd name="connsiteX3" fmla="*/ 2339552 w 2963198"/>
              <a:gd name="connsiteY3" fmla="*/ 1605467 h 1963643"/>
              <a:gd name="connsiteX4" fmla="*/ 2335338 w 2963198"/>
              <a:gd name="connsiteY4" fmla="*/ 1449556 h 1963643"/>
              <a:gd name="connsiteX5" fmla="*/ 2369048 w 2963198"/>
              <a:gd name="connsiteY5" fmla="*/ 1441128 h 1963643"/>
              <a:gd name="connsiteX6" fmla="*/ 2398545 w 2963198"/>
              <a:gd name="connsiteY6" fmla="*/ 1432701 h 1963643"/>
              <a:gd name="connsiteX7" fmla="*/ 2575526 w 2963198"/>
              <a:gd name="connsiteY7" fmla="*/ 1403204 h 1963643"/>
              <a:gd name="connsiteX8" fmla="*/ 2617664 w 2963198"/>
              <a:gd name="connsiteY8" fmla="*/ 1394776 h 1963643"/>
              <a:gd name="connsiteX9" fmla="*/ 2655589 w 2963198"/>
              <a:gd name="connsiteY9" fmla="*/ 1373707 h 1963643"/>
              <a:gd name="connsiteX10" fmla="*/ 2701941 w 2963198"/>
              <a:gd name="connsiteY10" fmla="*/ 1356852 h 1963643"/>
              <a:gd name="connsiteX11" fmla="*/ 2765148 w 2963198"/>
              <a:gd name="connsiteY11" fmla="*/ 1276789 h 1963643"/>
              <a:gd name="connsiteX12" fmla="*/ 2760934 w 2963198"/>
              <a:gd name="connsiteY12" fmla="*/ 1137733 h 1963643"/>
              <a:gd name="connsiteX13" fmla="*/ 2562884 w 2963198"/>
              <a:gd name="connsiteY13" fmla="*/ 1120878 h 1963643"/>
              <a:gd name="connsiteX14" fmla="*/ 2390118 w 2963198"/>
              <a:gd name="connsiteY14" fmla="*/ 1074526 h 1963643"/>
              <a:gd name="connsiteX15" fmla="*/ 2343765 w 2963198"/>
              <a:gd name="connsiteY15" fmla="*/ 1053456 h 1963643"/>
              <a:gd name="connsiteX16" fmla="*/ 2263703 w 2963198"/>
              <a:gd name="connsiteY16" fmla="*/ 986035 h 1963643"/>
              <a:gd name="connsiteX17" fmla="*/ 2175212 w 2963198"/>
              <a:gd name="connsiteY17" fmla="*/ 855407 h 1963643"/>
              <a:gd name="connsiteX18" fmla="*/ 2187854 w 2963198"/>
              <a:gd name="connsiteY18" fmla="*/ 830124 h 1963643"/>
              <a:gd name="connsiteX19" fmla="*/ 2217351 w 2963198"/>
              <a:gd name="connsiteY19" fmla="*/ 817482 h 1963643"/>
              <a:gd name="connsiteX20" fmla="*/ 2213137 w 2963198"/>
              <a:gd name="connsiteY20" fmla="*/ 792199 h 1963643"/>
              <a:gd name="connsiteX21" fmla="*/ 2170999 w 2963198"/>
              <a:gd name="connsiteY21" fmla="*/ 636288 h 1963643"/>
              <a:gd name="connsiteX22" fmla="*/ 2090936 w 2963198"/>
              <a:gd name="connsiteY22" fmla="*/ 484590 h 1963643"/>
              <a:gd name="connsiteX23" fmla="*/ 1918169 w 2963198"/>
              <a:gd name="connsiteY23" fmla="*/ 345534 h 1963643"/>
              <a:gd name="connsiteX24" fmla="*/ 1859176 w 2963198"/>
              <a:gd name="connsiteY24" fmla="*/ 324465 h 1963643"/>
              <a:gd name="connsiteX25" fmla="*/ 1787541 w 2963198"/>
              <a:gd name="connsiteY25" fmla="*/ 328679 h 1963643"/>
              <a:gd name="connsiteX26" fmla="*/ 1555780 w 2963198"/>
              <a:gd name="connsiteY26" fmla="*/ 471949 h 1963643"/>
              <a:gd name="connsiteX27" fmla="*/ 1522070 w 2963198"/>
              <a:gd name="connsiteY27" fmla="*/ 602577 h 1963643"/>
              <a:gd name="connsiteX28" fmla="*/ 1551566 w 2963198"/>
              <a:gd name="connsiteY28" fmla="*/ 619432 h 1963643"/>
              <a:gd name="connsiteX29" fmla="*/ 2487036 w 2963198"/>
              <a:gd name="connsiteY29" fmla="*/ 1011318 h 1963643"/>
              <a:gd name="connsiteX30" fmla="*/ 2415400 w 2963198"/>
              <a:gd name="connsiteY30" fmla="*/ 1036601 h 1963643"/>
              <a:gd name="connsiteX31" fmla="*/ 2318483 w 2963198"/>
              <a:gd name="connsiteY31" fmla="*/ 1078739 h 1963643"/>
              <a:gd name="connsiteX32" fmla="*/ 2204709 w 2963198"/>
              <a:gd name="connsiteY32" fmla="*/ 1108236 h 1963643"/>
              <a:gd name="connsiteX33" fmla="*/ 1905528 w 2963198"/>
              <a:gd name="connsiteY33" fmla="*/ 1171444 h 1963643"/>
              <a:gd name="connsiteX34" fmla="*/ 1758044 w 2963198"/>
              <a:gd name="connsiteY34" fmla="*/ 1158802 h 1963643"/>
              <a:gd name="connsiteX35" fmla="*/ 1661126 w 2963198"/>
              <a:gd name="connsiteY35" fmla="*/ 1074526 h 1963643"/>
              <a:gd name="connsiteX36" fmla="*/ 1526283 w 2963198"/>
              <a:gd name="connsiteY36" fmla="*/ 927042 h 1963643"/>
              <a:gd name="connsiteX37" fmla="*/ 1496787 w 2963198"/>
              <a:gd name="connsiteY37" fmla="*/ 851193 h 1963643"/>
              <a:gd name="connsiteX38" fmla="*/ 1509428 w 2963198"/>
              <a:gd name="connsiteY38" fmla="*/ 741633 h 1963643"/>
              <a:gd name="connsiteX39" fmla="*/ 1913955 w 2963198"/>
              <a:gd name="connsiteY39" fmla="*/ 476162 h 1963643"/>
              <a:gd name="connsiteX40" fmla="*/ 2040370 w 2963198"/>
              <a:gd name="connsiteY40" fmla="*/ 400314 h 1963643"/>
              <a:gd name="connsiteX41" fmla="*/ 2107791 w 2963198"/>
              <a:gd name="connsiteY41" fmla="*/ 303396 h 1963643"/>
              <a:gd name="connsiteX42" fmla="*/ 2090936 w 2963198"/>
              <a:gd name="connsiteY42" fmla="*/ 168553 h 1963643"/>
              <a:gd name="connsiteX43" fmla="*/ 1559994 w 2963198"/>
              <a:gd name="connsiteY43" fmla="*/ 0 h 1963643"/>
              <a:gd name="connsiteX44" fmla="*/ 961631 w 2963198"/>
              <a:gd name="connsiteY44" fmla="*/ 122201 h 1963643"/>
              <a:gd name="connsiteX45" fmla="*/ 784650 w 2963198"/>
              <a:gd name="connsiteY45" fmla="*/ 290754 h 1963643"/>
              <a:gd name="connsiteX46" fmla="*/ 755153 w 2963198"/>
              <a:gd name="connsiteY46" fmla="*/ 353961 h 1963643"/>
              <a:gd name="connsiteX47" fmla="*/ 826789 w 2963198"/>
              <a:gd name="connsiteY47" fmla="*/ 522514 h 1963643"/>
              <a:gd name="connsiteX48" fmla="*/ 906851 w 2963198"/>
              <a:gd name="connsiteY48" fmla="*/ 577294 h 1963643"/>
              <a:gd name="connsiteX49" fmla="*/ 915279 w 2963198"/>
              <a:gd name="connsiteY49" fmla="*/ 594150 h 1963643"/>
              <a:gd name="connsiteX50" fmla="*/ 932134 w 2963198"/>
              <a:gd name="connsiteY50" fmla="*/ 716350 h 1963643"/>
              <a:gd name="connsiteX51" fmla="*/ 919493 w 2963198"/>
              <a:gd name="connsiteY51" fmla="*/ 779558 h 1963643"/>
              <a:gd name="connsiteX52" fmla="*/ 911065 w 2963198"/>
              <a:gd name="connsiteY52" fmla="*/ 804841 h 1963643"/>
              <a:gd name="connsiteX53" fmla="*/ 894210 w 2963198"/>
              <a:gd name="connsiteY53" fmla="*/ 830124 h 1963643"/>
              <a:gd name="connsiteX54" fmla="*/ 793078 w 2963198"/>
              <a:gd name="connsiteY54" fmla="*/ 876476 h 1963643"/>
              <a:gd name="connsiteX55" fmla="*/ 607670 w 2963198"/>
              <a:gd name="connsiteY55" fmla="*/ 927042 h 1963643"/>
              <a:gd name="connsiteX56" fmla="*/ 582387 w 2963198"/>
              <a:gd name="connsiteY56" fmla="*/ 939683 h 1963643"/>
              <a:gd name="connsiteX57" fmla="*/ 557104 w 2963198"/>
              <a:gd name="connsiteY57" fmla="*/ 956538 h 1963643"/>
              <a:gd name="connsiteX58" fmla="*/ 527607 w 2963198"/>
              <a:gd name="connsiteY58" fmla="*/ 964966 h 1963643"/>
              <a:gd name="connsiteX59" fmla="*/ 510752 w 2963198"/>
              <a:gd name="connsiteY59" fmla="*/ 994463 h 1963643"/>
              <a:gd name="connsiteX60" fmla="*/ 464400 w 2963198"/>
              <a:gd name="connsiteY60" fmla="*/ 1028173 h 1963643"/>
              <a:gd name="connsiteX61" fmla="*/ 409620 w 2963198"/>
              <a:gd name="connsiteY61" fmla="*/ 998677 h 1963643"/>
              <a:gd name="connsiteX62" fmla="*/ 363268 w 2963198"/>
              <a:gd name="connsiteY62" fmla="*/ 969180 h 1963643"/>
              <a:gd name="connsiteX63" fmla="*/ 329557 w 2963198"/>
              <a:gd name="connsiteY63" fmla="*/ 981821 h 1963643"/>
              <a:gd name="connsiteX64" fmla="*/ 312702 w 2963198"/>
              <a:gd name="connsiteY64" fmla="*/ 1002891 h 1963643"/>
              <a:gd name="connsiteX65" fmla="*/ 291633 w 2963198"/>
              <a:gd name="connsiteY65" fmla="*/ 1019746 h 1963643"/>
              <a:gd name="connsiteX66" fmla="*/ 283205 w 2963198"/>
              <a:gd name="connsiteY66" fmla="*/ 1045029 h 1963643"/>
              <a:gd name="connsiteX67" fmla="*/ 266350 w 2963198"/>
              <a:gd name="connsiteY67" fmla="*/ 1066098 h 1963643"/>
              <a:gd name="connsiteX68" fmla="*/ 257922 w 2963198"/>
              <a:gd name="connsiteY68" fmla="*/ 1049243 h 1963643"/>
              <a:gd name="connsiteX69" fmla="*/ 325343 w 2963198"/>
              <a:gd name="connsiteY69" fmla="*/ 1045029 h 1963643"/>
              <a:gd name="connsiteX70" fmla="*/ 333771 w 2963198"/>
              <a:gd name="connsiteY70" fmla="*/ 1066098 h 1963643"/>
              <a:gd name="connsiteX71" fmla="*/ 329557 w 2963198"/>
              <a:gd name="connsiteY71" fmla="*/ 1023960 h 1963643"/>
              <a:gd name="connsiteX72" fmla="*/ 274777 w 2963198"/>
              <a:gd name="connsiteY72" fmla="*/ 952325 h 1963643"/>
              <a:gd name="connsiteX73" fmla="*/ 228425 w 2963198"/>
              <a:gd name="connsiteY73" fmla="*/ 948111 h 1963643"/>
              <a:gd name="connsiteX74" fmla="*/ 203142 w 2963198"/>
              <a:gd name="connsiteY74" fmla="*/ 964966 h 1963643"/>
              <a:gd name="connsiteX75" fmla="*/ 274777 w 2963198"/>
              <a:gd name="connsiteY75" fmla="*/ 1036601 h 1963643"/>
              <a:gd name="connsiteX76" fmla="*/ 300060 w 2963198"/>
              <a:gd name="connsiteY76" fmla="*/ 1019746 h 1963643"/>
              <a:gd name="connsiteX77" fmla="*/ 291633 w 2963198"/>
              <a:gd name="connsiteY77" fmla="*/ 1002891 h 1963643"/>
              <a:gd name="connsiteX78" fmla="*/ 198929 w 2963198"/>
              <a:gd name="connsiteY78" fmla="*/ 1023960 h 1963643"/>
              <a:gd name="connsiteX79" fmla="*/ 287419 w 2963198"/>
              <a:gd name="connsiteY79" fmla="*/ 1057670 h 1963643"/>
              <a:gd name="connsiteX80" fmla="*/ 321130 w 2963198"/>
              <a:gd name="connsiteY80" fmla="*/ 981821 h 1963643"/>
              <a:gd name="connsiteX81" fmla="*/ 316916 w 2963198"/>
              <a:gd name="connsiteY81" fmla="*/ 956538 h 1963643"/>
              <a:gd name="connsiteX82" fmla="*/ 325343 w 2963198"/>
              <a:gd name="connsiteY82" fmla="*/ 1082953 h 1963643"/>
              <a:gd name="connsiteX83" fmla="*/ 384337 w 2963198"/>
              <a:gd name="connsiteY83" fmla="*/ 1104022 h 1963643"/>
              <a:gd name="connsiteX84" fmla="*/ 392765 w 2963198"/>
              <a:gd name="connsiteY84" fmla="*/ 1053456 h 1963643"/>
              <a:gd name="connsiteX85" fmla="*/ 350626 w 2963198"/>
              <a:gd name="connsiteY85" fmla="*/ 990249 h 1963643"/>
              <a:gd name="connsiteX86" fmla="*/ 152577 w 2963198"/>
              <a:gd name="connsiteY86" fmla="*/ 939683 h 1963643"/>
              <a:gd name="connsiteX87" fmla="*/ 17734 w 2963198"/>
              <a:gd name="connsiteY87" fmla="*/ 943897 h 1963643"/>
              <a:gd name="connsiteX88" fmla="*/ 34589 w 2963198"/>
              <a:gd name="connsiteY88" fmla="*/ 1028173 h 1963643"/>
              <a:gd name="connsiteX89" fmla="*/ 253708 w 2963198"/>
              <a:gd name="connsiteY89" fmla="*/ 1104022 h 1963643"/>
              <a:gd name="connsiteX90" fmla="*/ 468613 w 2963198"/>
              <a:gd name="connsiteY90" fmla="*/ 1002891 h 1963643"/>
              <a:gd name="connsiteX91" fmla="*/ 477041 w 2963198"/>
              <a:gd name="connsiteY91" fmla="*/ 948111 h 1963643"/>
              <a:gd name="connsiteX92" fmla="*/ 418047 w 2963198"/>
              <a:gd name="connsiteY92" fmla="*/ 952325 h 1963643"/>
              <a:gd name="connsiteX93" fmla="*/ 266350 w 2963198"/>
              <a:gd name="connsiteY93" fmla="*/ 960752 h 1963643"/>
              <a:gd name="connsiteX94" fmla="*/ 270564 w 2963198"/>
              <a:gd name="connsiteY94" fmla="*/ 1019746 h 1963643"/>
              <a:gd name="connsiteX95" fmla="*/ 278991 w 2963198"/>
              <a:gd name="connsiteY95" fmla="*/ 1091381 h 196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2963198" h="1963643">
                <a:moveTo>
                  <a:pt x="2963198" y="1963643"/>
                </a:moveTo>
                <a:cubicBezTo>
                  <a:pt x="2835192" y="1935196"/>
                  <a:pt x="2935169" y="1967648"/>
                  <a:pt x="2815714" y="1896221"/>
                </a:cubicBezTo>
                <a:cubicBezTo>
                  <a:pt x="2561884" y="1744446"/>
                  <a:pt x="2549451" y="1754826"/>
                  <a:pt x="2377476" y="1634964"/>
                </a:cubicBezTo>
                <a:cubicBezTo>
                  <a:pt x="2364337" y="1625807"/>
                  <a:pt x="2352193" y="1615299"/>
                  <a:pt x="2339552" y="1605467"/>
                </a:cubicBezTo>
                <a:cubicBezTo>
                  <a:pt x="2328859" y="1552006"/>
                  <a:pt x="2316875" y="1509050"/>
                  <a:pt x="2335338" y="1449556"/>
                </a:cubicBezTo>
                <a:cubicBezTo>
                  <a:pt x="2338771" y="1438494"/>
                  <a:pt x="2357857" y="1444112"/>
                  <a:pt x="2369048" y="1441128"/>
                </a:cubicBezTo>
                <a:cubicBezTo>
                  <a:pt x="2378928" y="1438493"/>
                  <a:pt x="2388665" y="1435336"/>
                  <a:pt x="2398545" y="1432701"/>
                </a:cubicBezTo>
                <a:cubicBezTo>
                  <a:pt x="2470771" y="1413441"/>
                  <a:pt x="2455444" y="1422308"/>
                  <a:pt x="2575526" y="1403204"/>
                </a:cubicBezTo>
                <a:cubicBezTo>
                  <a:pt x="2589672" y="1400953"/>
                  <a:pt x="2603618" y="1397585"/>
                  <a:pt x="2617664" y="1394776"/>
                </a:cubicBezTo>
                <a:cubicBezTo>
                  <a:pt x="2630306" y="1387753"/>
                  <a:pt x="2642401" y="1379641"/>
                  <a:pt x="2655589" y="1373707"/>
                </a:cubicBezTo>
                <a:cubicBezTo>
                  <a:pt x="2670581" y="1366961"/>
                  <a:pt x="2688373" y="1366136"/>
                  <a:pt x="2701941" y="1356852"/>
                </a:cubicBezTo>
                <a:cubicBezTo>
                  <a:pt x="2720332" y="1344269"/>
                  <a:pt x="2753027" y="1294104"/>
                  <a:pt x="2765148" y="1276789"/>
                </a:cubicBezTo>
                <a:cubicBezTo>
                  <a:pt x="2770560" y="1255143"/>
                  <a:pt x="2807321" y="1156466"/>
                  <a:pt x="2760934" y="1137733"/>
                </a:cubicBezTo>
                <a:cubicBezTo>
                  <a:pt x="2699499" y="1112923"/>
                  <a:pt x="2562884" y="1120878"/>
                  <a:pt x="2562884" y="1120878"/>
                </a:cubicBezTo>
                <a:cubicBezTo>
                  <a:pt x="2467597" y="1101026"/>
                  <a:pt x="2471697" y="1106575"/>
                  <a:pt x="2390118" y="1074526"/>
                </a:cubicBezTo>
                <a:cubicBezTo>
                  <a:pt x="2374321" y="1068320"/>
                  <a:pt x="2357669" y="1063189"/>
                  <a:pt x="2343765" y="1053456"/>
                </a:cubicBezTo>
                <a:cubicBezTo>
                  <a:pt x="2315182" y="1033448"/>
                  <a:pt x="2287638" y="1011420"/>
                  <a:pt x="2263703" y="986035"/>
                </a:cubicBezTo>
                <a:cubicBezTo>
                  <a:pt x="2225145" y="945141"/>
                  <a:pt x="2202569" y="902304"/>
                  <a:pt x="2175212" y="855407"/>
                </a:cubicBezTo>
                <a:cubicBezTo>
                  <a:pt x="2179426" y="846979"/>
                  <a:pt x="2180850" y="836427"/>
                  <a:pt x="2187854" y="830124"/>
                </a:cubicBezTo>
                <a:cubicBezTo>
                  <a:pt x="2195805" y="822968"/>
                  <a:pt x="2211417" y="826383"/>
                  <a:pt x="2217351" y="817482"/>
                </a:cubicBezTo>
                <a:cubicBezTo>
                  <a:pt x="2222090" y="810373"/>
                  <a:pt x="2215254" y="800476"/>
                  <a:pt x="2213137" y="792199"/>
                </a:cubicBezTo>
                <a:cubicBezTo>
                  <a:pt x="2199795" y="740044"/>
                  <a:pt x="2196127" y="683899"/>
                  <a:pt x="2170999" y="636288"/>
                </a:cubicBezTo>
                <a:cubicBezTo>
                  <a:pt x="2144311" y="585722"/>
                  <a:pt x="2124242" y="531064"/>
                  <a:pt x="2090936" y="484590"/>
                </a:cubicBezTo>
                <a:cubicBezTo>
                  <a:pt x="2037617" y="410191"/>
                  <a:pt x="1994014" y="379786"/>
                  <a:pt x="1918169" y="345534"/>
                </a:cubicBezTo>
                <a:cubicBezTo>
                  <a:pt x="1899139" y="336940"/>
                  <a:pt x="1878840" y="331488"/>
                  <a:pt x="1859176" y="324465"/>
                </a:cubicBezTo>
                <a:cubicBezTo>
                  <a:pt x="1835298" y="325870"/>
                  <a:pt x="1809977" y="320387"/>
                  <a:pt x="1787541" y="328679"/>
                </a:cubicBezTo>
                <a:cubicBezTo>
                  <a:pt x="1717370" y="354612"/>
                  <a:pt x="1616781" y="429718"/>
                  <a:pt x="1555780" y="471949"/>
                </a:cubicBezTo>
                <a:cubicBezTo>
                  <a:pt x="1520807" y="522465"/>
                  <a:pt x="1496825" y="533152"/>
                  <a:pt x="1522070" y="602577"/>
                </a:cubicBezTo>
                <a:cubicBezTo>
                  <a:pt x="1525940" y="613219"/>
                  <a:pt x="1541139" y="615015"/>
                  <a:pt x="1551566" y="619432"/>
                </a:cubicBezTo>
                <a:lnTo>
                  <a:pt x="2487036" y="1011318"/>
                </a:lnTo>
                <a:cubicBezTo>
                  <a:pt x="2463157" y="1019746"/>
                  <a:pt x="2438911" y="1027197"/>
                  <a:pt x="2415400" y="1036601"/>
                </a:cubicBezTo>
                <a:cubicBezTo>
                  <a:pt x="2382692" y="1049684"/>
                  <a:pt x="2351835" y="1067399"/>
                  <a:pt x="2318483" y="1078739"/>
                </a:cubicBezTo>
                <a:cubicBezTo>
                  <a:pt x="2281390" y="1091351"/>
                  <a:pt x="2242892" y="1099458"/>
                  <a:pt x="2204709" y="1108236"/>
                </a:cubicBezTo>
                <a:cubicBezTo>
                  <a:pt x="2010289" y="1152930"/>
                  <a:pt x="2023289" y="1150032"/>
                  <a:pt x="1905528" y="1171444"/>
                </a:cubicBezTo>
                <a:cubicBezTo>
                  <a:pt x="1856367" y="1167230"/>
                  <a:pt x="1803911" y="1176991"/>
                  <a:pt x="1758044" y="1158802"/>
                </a:cubicBezTo>
                <a:cubicBezTo>
                  <a:pt x="1718247" y="1143021"/>
                  <a:pt x="1692379" y="1103784"/>
                  <a:pt x="1661126" y="1074526"/>
                </a:cubicBezTo>
                <a:cubicBezTo>
                  <a:pt x="1640108" y="1054850"/>
                  <a:pt x="1550516" y="973894"/>
                  <a:pt x="1526283" y="927042"/>
                </a:cubicBezTo>
                <a:cubicBezTo>
                  <a:pt x="1513820" y="902947"/>
                  <a:pt x="1506619" y="876476"/>
                  <a:pt x="1496787" y="851193"/>
                </a:cubicBezTo>
                <a:cubicBezTo>
                  <a:pt x="1501001" y="814673"/>
                  <a:pt x="1486074" y="770024"/>
                  <a:pt x="1509428" y="741633"/>
                </a:cubicBezTo>
                <a:cubicBezTo>
                  <a:pt x="1587779" y="646383"/>
                  <a:pt x="1808778" y="536841"/>
                  <a:pt x="1913955" y="476162"/>
                </a:cubicBezTo>
                <a:cubicBezTo>
                  <a:pt x="1956520" y="451605"/>
                  <a:pt x="2040370" y="400314"/>
                  <a:pt x="2040370" y="400314"/>
                </a:cubicBezTo>
                <a:cubicBezTo>
                  <a:pt x="2062844" y="368008"/>
                  <a:pt x="2099402" y="341846"/>
                  <a:pt x="2107791" y="303396"/>
                </a:cubicBezTo>
                <a:cubicBezTo>
                  <a:pt x="2117447" y="259140"/>
                  <a:pt x="2115055" y="206896"/>
                  <a:pt x="2090936" y="168553"/>
                </a:cubicBezTo>
                <a:cubicBezTo>
                  <a:pt x="1967165" y="-28212"/>
                  <a:pt x="1766829" y="22729"/>
                  <a:pt x="1559994" y="0"/>
                </a:cubicBezTo>
                <a:cubicBezTo>
                  <a:pt x="1437323" y="19242"/>
                  <a:pt x="1119211" y="45952"/>
                  <a:pt x="961631" y="122201"/>
                </a:cubicBezTo>
                <a:cubicBezTo>
                  <a:pt x="902584" y="150772"/>
                  <a:pt x="820518" y="240274"/>
                  <a:pt x="784650" y="290754"/>
                </a:cubicBezTo>
                <a:cubicBezTo>
                  <a:pt x="771183" y="309707"/>
                  <a:pt x="764985" y="332892"/>
                  <a:pt x="755153" y="353961"/>
                </a:cubicBezTo>
                <a:cubicBezTo>
                  <a:pt x="779032" y="410145"/>
                  <a:pt x="792487" y="472014"/>
                  <a:pt x="826789" y="522514"/>
                </a:cubicBezTo>
                <a:cubicBezTo>
                  <a:pt x="844958" y="549263"/>
                  <a:pt x="881718" y="556948"/>
                  <a:pt x="906851" y="577294"/>
                </a:cubicBezTo>
                <a:cubicBezTo>
                  <a:pt x="911734" y="581247"/>
                  <a:pt x="912470" y="588531"/>
                  <a:pt x="915279" y="594150"/>
                </a:cubicBezTo>
                <a:cubicBezTo>
                  <a:pt x="918056" y="612203"/>
                  <a:pt x="932562" y="703064"/>
                  <a:pt x="932134" y="716350"/>
                </a:cubicBezTo>
                <a:cubicBezTo>
                  <a:pt x="931441" y="737825"/>
                  <a:pt x="924470" y="758656"/>
                  <a:pt x="919493" y="779558"/>
                </a:cubicBezTo>
                <a:cubicBezTo>
                  <a:pt x="917435" y="788200"/>
                  <a:pt x="915038" y="796895"/>
                  <a:pt x="911065" y="804841"/>
                </a:cubicBezTo>
                <a:cubicBezTo>
                  <a:pt x="906535" y="813900"/>
                  <a:pt x="901942" y="823581"/>
                  <a:pt x="894210" y="830124"/>
                </a:cubicBezTo>
                <a:cubicBezTo>
                  <a:pt x="876040" y="845499"/>
                  <a:pt x="807588" y="872049"/>
                  <a:pt x="793078" y="876476"/>
                </a:cubicBezTo>
                <a:cubicBezTo>
                  <a:pt x="731806" y="895169"/>
                  <a:pt x="664967" y="898394"/>
                  <a:pt x="607670" y="927042"/>
                </a:cubicBezTo>
                <a:cubicBezTo>
                  <a:pt x="599242" y="931256"/>
                  <a:pt x="590526" y="934935"/>
                  <a:pt x="582387" y="939683"/>
                </a:cubicBezTo>
                <a:cubicBezTo>
                  <a:pt x="573638" y="944786"/>
                  <a:pt x="566300" y="952293"/>
                  <a:pt x="557104" y="956538"/>
                </a:cubicBezTo>
                <a:cubicBezTo>
                  <a:pt x="547819" y="960823"/>
                  <a:pt x="537439" y="962157"/>
                  <a:pt x="527607" y="964966"/>
                </a:cubicBezTo>
                <a:cubicBezTo>
                  <a:pt x="521989" y="974798"/>
                  <a:pt x="518067" y="985818"/>
                  <a:pt x="510752" y="994463"/>
                </a:cubicBezTo>
                <a:cubicBezTo>
                  <a:pt x="492803" y="1015676"/>
                  <a:pt x="484923" y="1017912"/>
                  <a:pt x="464400" y="1028173"/>
                </a:cubicBezTo>
                <a:cubicBezTo>
                  <a:pt x="446140" y="1018341"/>
                  <a:pt x="427534" y="1009127"/>
                  <a:pt x="409620" y="998677"/>
                </a:cubicBezTo>
                <a:cubicBezTo>
                  <a:pt x="393801" y="989449"/>
                  <a:pt x="381189" y="972953"/>
                  <a:pt x="363268" y="969180"/>
                </a:cubicBezTo>
                <a:cubicBezTo>
                  <a:pt x="351524" y="966708"/>
                  <a:pt x="340794" y="977607"/>
                  <a:pt x="329557" y="981821"/>
                </a:cubicBezTo>
                <a:cubicBezTo>
                  <a:pt x="323939" y="988844"/>
                  <a:pt x="319062" y="996531"/>
                  <a:pt x="312702" y="1002891"/>
                </a:cubicBezTo>
                <a:cubicBezTo>
                  <a:pt x="306343" y="1009251"/>
                  <a:pt x="296791" y="1012378"/>
                  <a:pt x="291633" y="1019746"/>
                </a:cubicBezTo>
                <a:cubicBezTo>
                  <a:pt x="286539" y="1027024"/>
                  <a:pt x="287459" y="1037230"/>
                  <a:pt x="283205" y="1045029"/>
                </a:cubicBezTo>
                <a:cubicBezTo>
                  <a:pt x="278898" y="1052925"/>
                  <a:pt x="271968" y="1059075"/>
                  <a:pt x="266350" y="1066098"/>
                </a:cubicBezTo>
                <a:cubicBezTo>
                  <a:pt x="263541" y="1060480"/>
                  <a:pt x="257143" y="1055476"/>
                  <a:pt x="257922" y="1049243"/>
                </a:cubicBezTo>
                <a:cubicBezTo>
                  <a:pt x="262461" y="1012930"/>
                  <a:pt x="315341" y="1042721"/>
                  <a:pt x="325343" y="1045029"/>
                </a:cubicBezTo>
                <a:cubicBezTo>
                  <a:pt x="328152" y="1052052"/>
                  <a:pt x="332287" y="1073515"/>
                  <a:pt x="333771" y="1066098"/>
                </a:cubicBezTo>
                <a:cubicBezTo>
                  <a:pt x="336540" y="1052256"/>
                  <a:pt x="332158" y="1037834"/>
                  <a:pt x="329557" y="1023960"/>
                </a:cubicBezTo>
                <a:cubicBezTo>
                  <a:pt x="323726" y="992858"/>
                  <a:pt x="304032" y="968282"/>
                  <a:pt x="274777" y="952325"/>
                </a:cubicBezTo>
                <a:cubicBezTo>
                  <a:pt x="261157" y="944896"/>
                  <a:pt x="243876" y="949516"/>
                  <a:pt x="228425" y="948111"/>
                </a:cubicBezTo>
                <a:cubicBezTo>
                  <a:pt x="219997" y="953729"/>
                  <a:pt x="210304" y="957804"/>
                  <a:pt x="203142" y="964966"/>
                </a:cubicBezTo>
                <a:cubicBezTo>
                  <a:pt x="166663" y="1001445"/>
                  <a:pt x="259497" y="1026146"/>
                  <a:pt x="274777" y="1036601"/>
                </a:cubicBezTo>
                <a:cubicBezTo>
                  <a:pt x="283205" y="1030983"/>
                  <a:pt x="295530" y="1028805"/>
                  <a:pt x="300060" y="1019746"/>
                </a:cubicBezTo>
                <a:cubicBezTo>
                  <a:pt x="302869" y="1014128"/>
                  <a:pt x="297909" y="1002629"/>
                  <a:pt x="291633" y="1002891"/>
                </a:cubicBezTo>
                <a:cubicBezTo>
                  <a:pt x="259971" y="1004210"/>
                  <a:pt x="229830" y="1016937"/>
                  <a:pt x="198929" y="1023960"/>
                </a:cubicBezTo>
                <a:cubicBezTo>
                  <a:pt x="217821" y="1045214"/>
                  <a:pt x="244995" y="1096054"/>
                  <a:pt x="287419" y="1057670"/>
                </a:cubicBezTo>
                <a:cubicBezTo>
                  <a:pt x="307936" y="1039107"/>
                  <a:pt x="321130" y="981821"/>
                  <a:pt x="321130" y="981821"/>
                </a:cubicBezTo>
                <a:cubicBezTo>
                  <a:pt x="319725" y="973393"/>
                  <a:pt x="316560" y="948001"/>
                  <a:pt x="316916" y="956538"/>
                </a:cubicBezTo>
                <a:cubicBezTo>
                  <a:pt x="318674" y="998733"/>
                  <a:pt x="307785" y="1044544"/>
                  <a:pt x="325343" y="1082953"/>
                </a:cubicBezTo>
                <a:cubicBezTo>
                  <a:pt x="334025" y="1101944"/>
                  <a:pt x="364672" y="1096999"/>
                  <a:pt x="384337" y="1104022"/>
                </a:cubicBezTo>
                <a:cubicBezTo>
                  <a:pt x="387146" y="1087167"/>
                  <a:pt x="393578" y="1070525"/>
                  <a:pt x="392765" y="1053456"/>
                </a:cubicBezTo>
                <a:cubicBezTo>
                  <a:pt x="391353" y="1023808"/>
                  <a:pt x="375346" y="1004221"/>
                  <a:pt x="350626" y="990249"/>
                </a:cubicBezTo>
                <a:cubicBezTo>
                  <a:pt x="276891" y="948572"/>
                  <a:pt x="246123" y="954771"/>
                  <a:pt x="152577" y="939683"/>
                </a:cubicBezTo>
                <a:cubicBezTo>
                  <a:pt x="107629" y="941088"/>
                  <a:pt x="59316" y="926775"/>
                  <a:pt x="17734" y="943897"/>
                </a:cubicBezTo>
                <a:cubicBezTo>
                  <a:pt x="-24192" y="961161"/>
                  <a:pt x="19382" y="1019918"/>
                  <a:pt x="34589" y="1028173"/>
                </a:cubicBezTo>
                <a:cubicBezTo>
                  <a:pt x="117591" y="1073231"/>
                  <a:pt x="167187" y="1081451"/>
                  <a:pt x="253708" y="1104022"/>
                </a:cubicBezTo>
                <a:cubicBezTo>
                  <a:pt x="400421" y="1070678"/>
                  <a:pt x="431633" y="1113831"/>
                  <a:pt x="468613" y="1002891"/>
                </a:cubicBezTo>
                <a:cubicBezTo>
                  <a:pt x="474455" y="985364"/>
                  <a:pt x="474232" y="966371"/>
                  <a:pt x="477041" y="948111"/>
                </a:cubicBezTo>
                <a:cubicBezTo>
                  <a:pt x="467042" y="908116"/>
                  <a:pt x="481745" y="943225"/>
                  <a:pt x="418047" y="952325"/>
                </a:cubicBezTo>
                <a:cubicBezTo>
                  <a:pt x="367912" y="959487"/>
                  <a:pt x="316916" y="957943"/>
                  <a:pt x="266350" y="960752"/>
                </a:cubicBezTo>
                <a:cubicBezTo>
                  <a:pt x="267755" y="980417"/>
                  <a:pt x="267900" y="1000212"/>
                  <a:pt x="270564" y="1019746"/>
                </a:cubicBezTo>
                <a:cubicBezTo>
                  <a:pt x="282057" y="1104030"/>
                  <a:pt x="278991" y="1000060"/>
                  <a:pt x="278991" y="10913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" grpId="0" animBg="1"/>
      <p:bldP spid="5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3062</TotalTime>
  <Words>2420</Words>
  <Application>Microsoft Office PowerPoint</Application>
  <PresentationFormat>Widescreen</PresentationFormat>
  <Paragraphs>332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palatino linotype</vt:lpstr>
      <vt:lpstr>Roboto</vt:lpstr>
      <vt:lpstr>Office Theme</vt:lpstr>
      <vt:lpstr>Idea &amp; how to present</vt:lpstr>
      <vt:lpstr>Be honest. Be humble. Be bold. AI and beyond.</vt:lpstr>
      <vt:lpstr>History. First idea. Fail.</vt:lpstr>
      <vt:lpstr>History. First idea. Fail.</vt:lpstr>
      <vt:lpstr>Back to basics. Bits and pieces.</vt:lpstr>
      <vt:lpstr>Back to basics. What’s AI?</vt:lpstr>
      <vt:lpstr>Back to basics. Physarum.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Implementation. Basics.</vt:lpstr>
      <vt:lpstr>Implementation. Demo.</vt:lpstr>
      <vt:lpstr>Implementation. Elementals.</vt:lpstr>
      <vt:lpstr>Implementation. Genesis.</vt:lpstr>
      <vt:lpstr>Implementation. Camertones.</vt:lpstr>
      <vt:lpstr>Implementation. Magic.</vt:lpstr>
      <vt:lpstr>Implementation. Final.</vt:lpstr>
      <vt:lpstr>Implementation. Requirements.</vt:lpstr>
      <vt:lpstr>Back to the future</vt:lpstr>
      <vt:lpstr>Summary</vt:lpstr>
      <vt:lpstr>Addendum. Alternative design.</vt:lpstr>
      <vt:lpstr>Addendum. Optimization.</vt:lpstr>
      <vt:lpstr>Addendum. Classification.</vt:lpstr>
      <vt:lpstr>Addendum. References.</vt:lpstr>
      <vt:lpstr>Addendum. Open Questions.</vt:lpstr>
      <vt:lpstr>Addendum. Customer Discovery.</vt:lpstr>
      <vt:lpstr>Addendum. Customer Discovery.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how to present</dc:title>
  <dc:creator>Alex F</dc:creator>
  <cp:lastModifiedBy>Alex F</cp:lastModifiedBy>
  <cp:revision>212</cp:revision>
  <dcterms:created xsi:type="dcterms:W3CDTF">2023-02-15T17:14:19Z</dcterms:created>
  <dcterms:modified xsi:type="dcterms:W3CDTF">2023-03-08T21:20:02Z</dcterms:modified>
</cp:coreProperties>
</file>

<file path=docProps/thumbnail.jpeg>
</file>